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3"/>
    <p:sldId id="259" r:id="rId4"/>
    <p:sldId id="260" r:id="rId5"/>
    <p:sldId id="268" r:id="rId6"/>
    <p:sldId id="261" r:id="rId7"/>
    <p:sldId id="263" r:id="rId8"/>
    <p:sldId id="265" r:id="rId9"/>
    <p:sldId id="266" r:id="rId10"/>
  </p:sldIdLst>
  <p:sldSz cx="12192000" cy="6858000"/>
  <p:notesSz cx="7772400" cy="10058400"/>
  <p:embeddedFontLst>
    <p:embeddedFont>
      <p:font typeface="Noto Sans SC" panose="020B0200000000000000" charset="-122"/>
      <p:regular r:id="rId14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4" Type="http://schemas.openxmlformats.org/officeDocument/2006/relationships/font" Target="fonts/font1.fntdata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ster-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aster-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59200"/>
            <a:ext cx="10972080" cy="108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p>
            <a:pPr indent="0" algn="ctr">
              <a:buNone/>
            </a:pPr>
            <a:endParaRPr lang="en-US" sz="4400" b="0" u="none" strike="noStrike">
              <a:solidFill>
                <a:srgbClr val="000000"/>
              </a:solidFill>
              <a:effectLst/>
              <a:uFillTx/>
              <a:latin typeface="Arial" panose="020B0604020202020204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520280"/>
            <a:ext cx="10972080" cy="3768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spAutoFit/>
          </a:bodyPr>
          <a:p>
            <a:pPr indent="0" algn="ctr">
              <a:buNone/>
            </a:pP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09480" y="259200"/>
            <a:ext cx="10972080" cy="1084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p>
            <a:pPr indent="0" algn="ctr">
              <a:buNone/>
            </a:pPr>
            <a:r>
              <a:rPr lang="en-US" sz="4400" b="0" u="none" strike="noStrike">
                <a:solidFill>
                  <a:srgbClr val="000000"/>
                </a:solidFill>
                <a:effectLst/>
                <a:uFillTx/>
                <a:latin typeface="Arial" panose="020B0604020202020204"/>
              </a:rPr>
              <a:t>Click to edit the title text format</a:t>
            </a:r>
            <a:endParaRPr lang="en-US" sz="4400" b="0" u="none" strike="noStrike">
              <a:solidFill>
                <a:srgbClr val="000000"/>
              </a:solidFill>
              <a:effectLst/>
              <a:uFillTx/>
              <a:latin typeface="Arial" panose="020B0604020202020204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609480" y="1520280"/>
            <a:ext cx="10972080" cy="3768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p>
            <a:pPr marL="431800" indent="-323850"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3200" b="0" u="none" strike="noStrike">
                <a:solidFill>
                  <a:srgbClr val="000000"/>
                </a:solidFill>
                <a:effectLst/>
                <a:uFillTx/>
                <a:latin typeface="Arial" panose="020B0604020202020204"/>
              </a:rPr>
              <a:t>Click to edit the outline text format</a:t>
            </a:r>
            <a:endParaRPr lang="en-US" sz="3200" b="0" u="none" strike="noStrike">
              <a:solidFill>
                <a:srgbClr val="000000"/>
              </a:solidFill>
              <a:effectLst/>
              <a:uFillTx/>
              <a:latin typeface="Arial" panose="020B0604020202020204"/>
            </a:endParaRPr>
          </a:p>
          <a:p>
            <a:pPr marL="864235" lvl="1" indent="-323850">
              <a:spcBef>
                <a:spcPts val="113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en-US" sz="2800" b="0" u="none" strike="noStrike">
                <a:solidFill>
                  <a:srgbClr val="000000"/>
                </a:solidFill>
                <a:effectLst/>
                <a:uFillTx/>
                <a:latin typeface="Arial" panose="020B0604020202020204"/>
              </a:rPr>
              <a:t>Second Outline Level</a:t>
            </a:r>
            <a:endParaRPr lang="en-US" sz="2800" b="0" u="none" strike="noStrike">
              <a:solidFill>
                <a:srgbClr val="000000"/>
              </a:solidFill>
              <a:effectLst/>
              <a:uFillTx/>
              <a:latin typeface="Arial" panose="020B0604020202020204"/>
            </a:endParaRPr>
          </a:p>
          <a:p>
            <a:pPr marL="1296035" lvl="2" indent="-288290">
              <a:spcBef>
                <a:spcPts val="85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400" b="0" u="none" strike="noStrike">
                <a:solidFill>
                  <a:srgbClr val="000000"/>
                </a:solidFill>
                <a:effectLst/>
                <a:uFillTx/>
                <a:latin typeface="Arial" panose="020B0604020202020204"/>
              </a:rPr>
              <a:t>Third Outline Level</a:t>
            </a:r>
            <a:endParaRPr lang="en-US" sz="2400" b="0" u="none" strike="noStrike">
              <a:solidFill>
                <a:srgbClr val="000000"/>
              </a:solidFill>
              <a:effectLst/>
              <a:uFillTx/>
              <a:latin typeface="Arial" panose="020B0604020202020204"/>
            </a:endParaRPr>
          </a:p>
          <a:p>
            <a:pPr marL="1727835" lvl="3" indent="-215900">
              <a:spcBef>
                <a:spcPts val="56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 panose="020B0604020202020204"/>
              </a:rPr>
              <a:t>Fourth Outline Level</a:t>
            </a:r>
            <a:endParaRPr lang="en-US" sz="2000" b="0" u="none" strike="noStrike">
              <a:solidFill>
                <a:srgbClr val="000000"/>
              </a:solidFill>
              <a:effectLst/>
              <a:uFillTx/>
              <a:latin typeface="Arial" panose="020B0604020202020204"/>
            </a:endParaRPr>
          </a:p>
          <a:p>
            <a:pPr marL="2160270" lvl="4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 panose="020B0604020202020204"/>
              </a:rPr>
              <a:t>Fifth Outline Level</a:t>
            </a:r>
            <a:endParaRPr lang="en-US" sz="2000" b="0" u="none" strike="noStrike">
              <a:solidFill>
                <a:srgbClr val="000000"/>
              </a:solidFill>
              <a:effectLst/>
              <a:uFillTx/>
              <a:latin typeface="Arial" panose="020B0604020202020204"/>
            </a:endParaRPr>
          </a:p>
          <a:p>
            <a:pPr marL="2592070" lvl="5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 panose="020B0604020202020204"/>
              </a:rPr>
              <a:t>Sixth Outline Level</a:t>
            </a:r>
            <a:endParaRPr lang="en-US" sz="2000" b="0" u="none" strike="noStrike">
              <a:solidFill>
                <a:srgbClr val="000000"/>
              </a:solidFill>
              <a:effectLst/>
              <a:uFillTx/>
              <a:latin typeface="Arial" panose="020B0604020202020204"/>
            </a:endParaRPr>
          </a:p>
          <a:p>
            <a:pPr marL="3023870" lvl="6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sz="2000" b="0" u="none" strike="noStrike">
                <a:solidFill>
                  <a:srgbClr val="000000"/>
                </a:solidFill>
                <a:effectLst/>
                <a:uFillTx/>
                <a:latin typeface="Arial" panose="020B0604020202020204"/>
              </a:rPr>
              <a:t>Seventh Outline Level</a:t>
            </a:r>
            <a:endParaRPr lang="en-US" sz="2000" b="0" u="none" strike="noStrike">
              <a:solidFill>
                <a:srgbClr val="000000"/>
              </a:solidFill>
              <a:effectLst/>
              <a:uFillTx/>
              <a:latin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jpeg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image" Target="../media/image15.png"/><Relationship Id="rId33" Type="http://schemas.openxmlformats.org/officeDocument/2006/relationships/slideLayout" Target="../slideLayouts/slideLayout1.xml"/><Relationship Id="rId32" Type="http://schemas.openxmlformats.org/officeDocument/2006/relationships/tags" Target="../tags/tag25.xml"/><Relationship Id="rId31" Type="http://schemas.openxmlformats.org/officeDocument/2006/relationships/tags" Target="../tags/tag24.xml"/><Relationship Id="rId30" Type="http://schemas.openxmlformats.org/officeDocument/2006/relationships/tags" Target="../tags/tag23.xml"/><Relationship Id="rId3" Type="http://schemas.openxmlformats.org/officeDocument/2006/relationships/tags" Target="../tags/tag1.xml"/><Relationship Id="rId29" Type="http://schemas.openxmlformats.org/officeDocument/2006/relationships/tags" Target="../tags/tag22.xml"/><Relationship Id="rId28" Type="http://schemas.openxmlformats.org/officeDocument/2006/relationships/image" Target="../media/image19.png"/><Relationship Id="rId27" Type="http://schemas.openxmlformats.org/officeDocument/2006/relationships/tags" Target="../tags/tag21.xml"/><Relationship Id="rId26" Type="http://schemas.openxmlformats.org/officeDocument/2006/relationships/tags" Target="../tags/tag20.xml"/><Relationship Id="rId25" Type="http://schemas.openxmlformats.org/officeDocument/2006/relationships/tags" Target="../tags/tag19.xml"/><Relationship Id="rId24" Type="http://schemas.openxmlformats.org/officeDocument/2006/relationships/tags" Target="../tags/tag18.xml"/><Relationship Id="rId23" Type="http://schemas.openxmlformats.org/officeDocument/2006/relationships/tags" Target="../tags/tag17.xml"/><Relationship Id="rId22" Type="http://schemas.openxmlformats.org/officeDocument/2006/relationships/tags" Target="../tags/tag16.xml"/><Relationship Id="rId21" Type="http://schemas.openxmlformats.org/officeDocument/2006/relationships/image" Target="../media/image18.png"/><Relationship Id="rId20" Type="http://schemas.openxmlformats.org/officeDocument/2006/relationships/tags" Target="../tags/tag15.xml"/><Relationship Id="rId2" Type="http://schemas.openxmlformats.org/officeDocument/2006/relationships/image" Target="../media/image14.png"/><Relationship Id="rId19" Type="http://schemas.openxmlformats.org/officeDocument/2006/relationships/image" Target="../media/image17.png"/><Relationship Id="rId18" Type="http://schemas.openxmlformats.org/officeDocument/2006/relationships/tags" Target="../tags/tag14.xml"/><Relationship Id="rId17" Type="http://schemas.openxmlformats.org/officeDocument/2006/relationships/image" Target="../media/image16.png"/><Relationship Id="rId16" Type="http://schemas.openxmlformats.org/officeDocument/2006/relationships/tags" Target="../tags/tag13.xml"/><Relationship Id="rId15" Type="http://schemas.openxmlformats.org/officeDocument/2006/relationships/tags" Target="../tags/tag12.xml"/><Relationship Id="rId14" Type="http://schemas.openxmlformats.org/officeDocument/2006/relationships/tags" Target="../tags/tag11.xml"/><Relationship Id="rId13" Type="http://schemas.openxmlformats.org/officeDocument/2006/relationships/tags" Target="../tags/tag10.xml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image" Target="../media/image15.png"/><Relationship Id="rId4" Type="http://schemas.openxmlformats.org/officeDocument/2006/relationships/tags" Target="../tags/tag27.xml"/><Relationship Id="rId36" Type="http://schemas.openxmlformats.org/officeDocument/2006/relationships/slideLayout" Target="../slideLayouts/slideLayout1.xml"/><Relationship Id="rId35" Type="http://schemas.openxmlformats.org/officeDocument/2006/relationships/image" Target="../media/image22.png"/><Relationship Id="rId34" Type="http://schemas.openxmlformats.org/officeDocument/2006/relationships/image" Target="../media/image21.png"/><Relationship Id="rId33" Type="http://schemas.openxmlformats.org/officeDocument/2006/relationships/image" Target="../media/image20.png"/><Relationship Id="rId32" Type="http://schemas.openxmlformats.org/officeDocument/2006/relationships/tags" Target="../tags/tag51.xml"/><Relationship Id="rId31" Type="http://schemas.openxmlformats.org/officeDocument/2006/relationships/hyperlink" Target="https://youtu.be/s7L4CcTJbUM" TargetMode="External"/><Relationship Id="rId30" Type="http://schemas.openxmlformats.org/officeDocument/2006/relationships/tags" Target="../tags/tag50.xml"/><Relationship Id="rId3" Type="http://schemas.openxmlformats.org/officeDocument/2006/relationships/image" Target="../media/image14.png"/><Relationship Id="rId29" Type="http://schemas.openxmlformats.org/officeDocument/2006/relationships/tags" Target="../tags/tag49.xml"/><Relationship Id="rId28" Type="http://schemas.openxmlformats.org/officeDocument/2006/relationships/tags" Target="../tags/tag48.xml"/><Relationship Id="rId27" Type="http://schemas.openxmlformats.org/officeDocument/2006/relationships/tags" Target="../tags/tag47.xml"/><Relationship Id="rId26" Type="http://schemas.openxmlformats.org/officeDocument/2006/relationships/tags" Target="../tags/tag46.xml"/><Relationship Id="rId25" Type="http://schemas.openxmlformats.org/officeDocument/2006/relationships/hyperlink" Target="https://mp.weixin.qq.com/s?__biz=MzkyODYwMjUxNQ==&amp;mid=2247769681&amp;idx=1&amp;sn=225b2a0d19d2d29a33f520543771b2d4&amp;source=41&amp;poc_token=HLVEM2mjS66zAgqxfJxLHePjmhhDq22rCHC9_pdr" TargetMode="External"/><Relationship Id="rId24" Type="http://schemas.openxmlformats.org/officeDocument/2006/relationships/tags" Target="../tags/tag45.xml"/><Relationship Id="rId23" Type="http://schemas.openxmlformats.org/officeDocument/2006/relationships/tags" Target="../tags/tag44.xml"/><Relationship Id="rId22" Type="http://schemas.openxmlformats.org/officeDocument/2006/relationships/tags" Target="../tags/tag43.xml"/><Relationship Id="rId21" Type="http://schemas.openxmlformats.org/officeDocument/2006/relationships/tags" Target="../tags/tag42.xml"/><Relationship Id="rId20" Type="http://schemas.openxmlformats.org/officeDocument/2006/relationships/tags" Target="../tags/tag41.xml"/><Relationship Id="rId2" Type="http://schemas.openxmlformats.org/officeDocument/2006/relationships/tags" Target="../tags/tag26.xml"/><Relationship Id="rId19" Type="http://schemas.openxmlformats.org/officeDocument/2006/relationships/hyperlink" Target="https://www.bilibili.com/video/BV1Ei4y1L7S9/?spm_id_from=333.1387.upload.video_card.click" TargetMode="External"/><Relationship Id="rId18" Type="http://schemas.openxmlformats.org/officeDocument/2006/relationships/tags" Target="../tags/tag40.xml"/><Relationship Id="rId17" Type="http://schemas.openxmlformats.org/officeDocument/2006/relationships/tags" Target="../tags/tag39.xml"/><Relationship Id="rId16" Type="http://schemas.openxmlformats.org/officeDocument/2006/relationships/tags" Target="../tags/tag38.xml"/><Relationship Id="rId15" Type="http://schemas.openxmlformats.org/officeDocument/2006/relationships/tags" Target="../tags/tag37.xml"/><Relationship Id="rId14" Type="http://schemas.openxmlformats.org/officeDocument/2006/relationships/tags" Target="../tags/tag36.xml"/><Relationship Id="rId13" Type="http://schemas.openxmlformats.org/officeDocument/2006/relationships/tags" Target="../tags/tag35.xml"/><Relationship Id="rId12" Type="http://schemas.openxmlformats.org/officeDocument/2006/relationships/tags" Target="../tags/tag34.xml"/><Relationship Id="rId11" Type="http://schemas.openxmlformats.org/officeDocument/2006/relationships/tags" Target="../tags/tag33.xml"/><Relationship Id="rId10" Type="http://schemas.openxmlformats.org/officeDocument/2006/relationships/tags" Target="../tags/tag32.xml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111827"/>
          </a:solidFill>
          <a:ln w="0">
            <a:noFill/>
          </a:ln>
        </p:spPr>
        <p:txBody>
          <a:bodyPr lIns="0" tIns="0" rIns="0" bIns="0" anchor="t">
            <a:noAutofit/>
          </a:bodyPr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" name="图片 6" descr="角度扩展"/>
          <p:cNvPicPr/>
          <p:nvPr/>
        </p:nvPicPr>
        <p:blipFill>
          <a:blip r:embed="rId4"/>
          <a:srcRect t="7804" b="7804"/>
          <a:stretch>
            <a:fillRect/>
          </a:stretch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" name="任意多边形 7"/>
          <p:cNvSpPr/>
          <p:nvPr/>
        </p:nvSpPr>
        <p:spPr>
          <a:xfrm>
            <a:off x="761760" y="2266920"/>
            <a:ext cx="762480" cy="38160"/>
          </a:xfrm>
          <a:custGeom>
            <a:avLst/>
            <a:gdLst/>
            <a:ahLst/>
            <a:cxnLst/>
            <a:rect l="0" t="0" r="r" b="b"/>
            <a:pathLst>
              <a:path w="2118" h="106">
                <a:moveTo>
                  <a:pt x="0" y="52"/>
                </a:moveTo>
                <a:cubicBezTo>
                  <a:pt x="0" y="45"/>
                  <a:pt x="2" y="39"/>
                  <a:pt x="4" y="32"/>
                </a:cubicBezTo>
                <a:cubicBezTo>
                  <a:pt x="7" y="26"/>
                  <a:pt x="11" y="20"/>
                  <a:pt x="16" y="15"/>
                </a:cubicBezTo>
                <a:cubicBezTo>
                  <a:pt x="21" y="10"/>
                  <a:pt x="26" y="6"/>
                  <a:pt x="33" y="4"/>
                </a:cubicBezTo>
                <a:cubicBezTo>
                  <a:pt x="39" y="1"/>
                  <a:pt x="46" y="0"/>
                  <a:pt x="53" y="0"/>
                </a:cubicBezTo>
                <a:lnTo>
                  <a:pt x="2065" y="0"/>
                </a:lnTo>
                <a:cubicBezTo>
                  <a:pt x="2072" y="0"/>
                  <a:pt x="2079" y="1"/>
                  <a:pt x="2085" y="4"/>
                </a:cubicBezTo>
                <a:cubicBezTo>
                  <a:pt x="2092" y="6"/>
                  <a:pt x="2097" y="10"/>
                  <a:pt x="2102" y="15"/>
                </a:cubicBezTo>
                <a:cubicBezTo>
                  <a:pt x="2107" y="20"/>
                  <a:pt x="2111" y="26"/>
                  <a:pt x="2114" y="32"/>
                </a:cubicBezTo>
                <a:cubicBezTo>
                  <a:pt x="2116" y="39"/>
                  <a:pt x="2118" y="45"/>
                  <a:pt x="2118" y="52"/>
                </a:cubicBezTo>
                <a:cubicBezTo>
                  <a:pt x="2118" y="61"/>
                  <a:pt x="2116" y="67"/>
                  <a:pt x="2114" y="74"/>
                </a:cubicBezTo>
                <a:cubicBezTo>
                  <a:pt x="2111" y="80"/>
                  <a:pt x="2107" y="86"/>
                  <a:pt x="2102" y="91"/>
                </a:cubicBezTo>
                <a:cubicBezTo>
                  <a:pt x="2097" y="96"/>
                  <a:pt x="2092" y="100"/>
                  <a:pt x="2085" y="102"/>
                </a:cubicBezTo>
                <a:cubicBezTo>
                  <a:pt x="2079" y="105"/>
                  <a:pt x="2072" y="106"/>
                  <a:pt x="2065" y="106"/>
                </a:cubicBezTo>
                <a:lnTo>
                  <a:pt x="53" y="106"/>
                </a:lnTo>
                <a:cubicBezTo>
                  <a:pt x="46" y="106"/>
                  <a:pt x="39" y="105"/>
                  <a:pt x="33" y="102"/>
                </a:cubicBezTo>
                <a:cubicBezTo>
                  <a:pt x="26" y="100"/>
                  <a:pt x="21" y="96"/>
                  <a:pt x="16" y="91"/>
                </a:cubicBezTo>
                <a:cubicBezTo>
                  <a:pt x="11" y="86"/>
                  <a:pt x="7" y="80"/>
                  <a:pt x="4" y="74"/>
                </a:cubicBezTo>
                <a:cubicBezTo>
                  <a:pt x="2" y="67"/>
                  <a:pt x="0" y="61"/>
                  <a:pt x="0" y="52"/>
                </a:cubicBezTo>
                <a:close/>
              </a:path>
            </a:pathLst>
          </a:custGeom>
          <a:solidFill>
            <a:srgbClr val="FBBF24"/>
          </a:solidFill>
          <a:ln w="0">
            <a:noFill/>
          </a:ln>
        </p:spPr>
        <p:txBody>
          <a:bodyPr lIns="0" tIns="0" rIns="0" bIns="0" anchor="t">
            <a:noAutofit/>
          </a:bodyPr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62120" y="771840"/>
            <a:ext cx="5808726" cy="6220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4200" b="1" i="0" u="none" strike="noStrike">
                <a:solidFill>
                  <a:srgbClr val="F9FAFB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科技博主佳乐同学：</a:t>
            </a:r>
            <a:endParaRPr lang="en-US" sz="42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62120" y="1410120"/>
            <a:ext cx="5163312" cy="6220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4200" b="1" i="0" u="none" strike="noStrike">
                <a:solidFill>
                  <a:srgbClr val="F9FAFB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商业合作价值解析</a:t>
            </a:r>
            <a:endParaRPr lang="en-US" sz="42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62120" y="4995360"/>
            <a:ext cx="1889125" cy="230505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en-US" altLang="zh-CN" sz="15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ID</a:t>
            </a:r>
            <a:r>
              <a:rPr lang="zh-CN" sz="15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：吃饭团的佳乐同学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62120" y="5414400"/>
            <a:ext cx="335280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15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核心领域：科技数码测评与硬件改装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任意多边形 76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111827"/>
          </a:solidFill>
          <a:ln w="0">
            <a:noFill/>
          </a:ln>
        </p:spPr>
        <p:txBody>
          <a:bodyPr lIns="0" tIns="0" rIns="0" bIns="0" anchor="t">
            <a:noAutofit/>
          </a:bodyPr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pic>
        <p:nvPicPr>
          <p:cNvPr id="78" name="图片 77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9" name="图片 78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0" name="任意多边形 79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111827"/>
          </a:solidFill>
          <a:ln w="0">
            <a:noFill/>
          </a:ln>
        </p:spPr>
        <p:txBody>
          <a:bodyPr lIns="0" tIns="0" rIns="0" bIns="0" anchor="t">
            <a:noAutofit/>
          </a:bodyPr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81" name="任意多边形 80"/>
          <p:cNvSpPr/>
          <p:nvPr/>
        </p:nvSpPr>
        <p:spPr>
          <a:xfrm>
            <a:off x="609480" y="1371240"/>
            <a:ext cx="762120" cy="38520"/>
          </a:xfrm>
          <a:custGeom>
            <a:avLst/>
            <a:gdLst/>
            <a:ahLst/>
            <a:cxnLst/>
            <a:rect l="0" t="0" r="r" b="b"/>
            <a:pathLst>
              <a:path w="2117" h="107">
                <a:moveTo>
                  <a:pt x="0" y="54"/>
                </a:moveTo>
                <a:cubicBezTo>
                  <a:pt x="0" y="47"/>
                  <a:pt x="1" y="41"/>
                  <a:pt x="4" y="34"/>
                </a:cubicBezTo>
                <a:cubicBezTo>
                  <a:pt x="7" y="28"/>
                  <a:pt x="10" y="21"/>
                  <a:pt x="15" y="16"/>
                </a:cubicBezTo>
                <a:cubicBezTo>
                  <a:pt x="20" y="11"/>
                  <a:pt x="26" y="7"/>
                  <a:pt x="32" y="5"/>
                </a:cubicBezTo>
                <a:cubicBezTo>
                  <a:pt x="39" y="2"/>
                  <a:pt x="46" y="0"/>
                  <a:pt x="53" y="0"/>
                </a:cubicBezTo>
                <a:lnTo>
                  <a:pt x="2065" y="0"/>
                </a:lnTo>
                <a:cubicBezTo>
                  <a:pt x="2072" y="0"/>
                  <a:pt x="2078" y="2"/>
                  <a:pt x="2085" y="5"/>
                </a:cubicBezTo>
                <a:cubicBezTo>
                  <a:pt x="2091" y="7"/>
                  <a:pt x="2097" y="11"/>
                  <a:pt x="2102" y="16"/>
                </a:cubicBezTo>
                <a:cubicBezTo>
                  <a:pt x="2107" y="21"/>
                  <a:pt x="2111" y="28"/>
                  <a:pt x="2113" y="34"/>
                </a:cubicBezTo>
                <a:cubicBezTo>
                  <a:pt x="2116" y="41"/>
                  <a:pt x="2117" y="47"/>
                  <a:pt x="2117" y="54"/>
                </a:cubicBezTo>
                <a:cubicBezTo>
                  <a:pt x="2117" y="61"/>
                  <a:pt x="2116" y="68"/>
                  <a:pt x="2113" y="75"/>
                </a:cubicBezTo>
                <a:cubicBezTo>
                  <a:pt x="2111" y="81"/>
                  <a:pt x="2107" y="87"/>
                  <a:pt x="2102" y="92"/>
                </a:cubicBezTo>
                <a:cubicBezTo>
                  <a:pt x="2097" y="97"/>
                  <a:pt x="2091" y="101"/>
                  <a:pt x="2085" y="103"/>
                </a:cubicBezTo>
                <a:cubicBezTo>
                  <a:pt x="2078" y="106"/>
                  <a:pt x="2072" y="107"/>
                  <a:pt x="2065" y="107"/>
                </a:cubicBezTo>
                <a:lnTo>
                  <a:pt x="53" y="107"/>
                </a:lnTo>
                <a:cubicBezTo>
                  <a:pt x="46" y="107"/>
                  <a:pt x="39" y="106"/>
                  <a:pt x="32" y="103"/>
                </a:cubicBezTo>
                <a:cubicBezTo>
                  <a:pt x="26" y="101"/>
                  <a:pt x="20" y="97"/>
                  <a:pt x="15" y="92"/>
                </a:cubicBezTo>
                <a:cubicBezTo>
                  <a:pt x="10" y="87"/>
                  <a:pt x="7" y="81"/>
                  <a:pt x="4" y="75"/>
                </a:cubicBezTo>
                <a:cubicBezTo>
                  <a:pt x="1" y="68"/>
                  <a:pt x="0" y="61"/>
                  <a:pt x="0" y="54"/>
                </a:cubicBezTo>
                <a:close/>
              </a:path>
            </a:pathLst>
          </a:custGeom>
          <a:solidFill>
            <a:srgbClr val="FBBF24"/>
          </a:solidFill>
          <a:ln w="0">
            <a:noFill/>
          </a:ln>
        </p:spPr>
        <p:txBody>
          <a:bodyPr lIns="0" tIns="0" rIns="0" bIns="0" anchor="t">
            <a:noAutofit/>
          </a:bodyPr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82" name="文本框 81"/>
          <p:cNvSpPr txBox="1"/>
          <p:nvPr/>
        </p:nvSpPr>
        <p:spPr>
          <a:xfrm>
            <a:off x="609480" y="675000"/>
            <a:ext cx="3227070" cy="4438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3000" b="1" i="0" u="none" strike="noStrike">
                <a:solidFill>
                  <a:srgbClr val="F9FAFB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多平台账号矩阵</a:t>
            </a:r>
            <a:endParaRPr lang="en-US" sz="30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83" name="文本框 82"/>
          <p:cNvSpPr txBox="1"/>
          <p:nvPr/>
        </p:nvSpPr>
        <p:spPr>
          <a:xfrm>
            <a:off x="5175360" y="1647000"/>
            <a:ext cx="190080" cy="21204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en-US" sz="15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B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84" name="任意多边形 83"/>
          <p:cNvSpPr/>
          <p:nvPr/>
        </p:nvSpPr>
        <p:spPr>
          <a:xfrm>
            <a:off x="623880" y="5638680"/>
            <a:ext cx="10958760" cy="609840"/>
          </a:xfrm>
          <a:custGeom>
            <a:avLst/>
            <a:gdLst/>
            <a:ahLst/>
            <a:cxnLst/>
            <a:rect l="0" t="0" r="r" b="b"/>
            <a:pathLst>
              <a:path w="30441" h="1694">
                <a:moveTo>
                  <a:pt x="0" y="1694"/>
                </a:moveTo>
                <a:lnTo>
                  <a:pt x="0" y="0"/>
                </a:lnTo>
                <a:lnTo>
                  <a:pt x="30335" y="0"/>
                </a:lnTo>
                <a:cubicBezTo>
                  <a:pt x="30349" y="0"/>
                  <a:pt x="30363" y="3"/>
                  <a:pt x="30375" y="8"/>
                </a:cubicBezTo>
                <a:cubicBezTo>
                  <a:pt x="30388" y="13"/>
                  <a:pt x="30400" y="21"/>
                  <a:pt x="30410" y="31"/>
                </a:cubicBezTo>
                <a:cubicBezTo>
                  <a:pt x="30420" y="41"/>
                  <a:pt x="30427" y="52"/>
                  <a:pt x="30433" y="65"/>
                </a:cubicBezTo>
                <a:cubicBezTo>
                  <a:pt x="30438" y="78"/>
                  <a:pt x="30441" y="92"/>
                  <a:pt x="30441" y="106"/>
                </a:cubicBezTo>
                <a:lnTo>
                  <a:pt x="30441" y="1588"/>
                </a:lnTo>
                <a:cubicBezTo>
                  <a:pt x="30441" y="1602"/>
                  <a:pt x="30438" y="1616"/>
                  <a:pt x="30433" y="1629"/>
                </a:cubicBezTo>
                <a:cubicBezTo>
                  <a:pt x="30427" y="1642"/>
                  <a:pt x="30420" y="1653"/>
                  <a:pt x="30410" y="1663"/>
                </a:cubicBezTo>
                <a:cubicBezTo>
                  <a:pt x="30400" y="1673"/>
                  <a:pt x="30388" y="1681"/>
                  <a:pt x="30375" y="1686"/>
                </a:cubicBezTo>
                <a:cubicBezTo>
                  <a:pt x="30363" y="1691"/>
                  <a:pt x="30349" y="1694"/>
                  <a:pt x="30335" y="1694"/>
                </a:cubicBezTo>
                <a:lnTo>
                  <a:pt x="0" y="1694"/>
                </a:lnTo>
                <a:close/>
              </a:path>
            </a:pathLst>
          </a:custGeom>
          <a:solidFill>
            <a:srgbClr val="4F46E5">
              <a:alpha val="10000"/>
            </a:srgbClr>
          </a:solidFill>
          <a:ln w="0">
            <a:noFill/>
          </a:ln>
        </p:spPr>
        <p:txBody>
          <a:bodyPr lIns="0" tIns="0" rIns="0" bIns="0" anchor="t">
            <a:noAutofit/>
          </a:bodyPr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85" name="任意多边形 84"/>
          <p:cNvSpPr/>
          <p:nvPr/>
        </p:nvSpPr>
        <p:spPr>
          <a:xfrm>
            <a:off x="609480" y="5638680"/>
            <a:ext cx="28800" cy="609840"/>
          </a:xfrm>
          <a:custGeom>
            <a:avLst/>
            <a:gdLst/>
            <a:ahLst/>
            <a:cxnLst/>
            <a:rect l="0" t="0" r="r" b="b"/>
            <a:pathLst>
              <a:path w="80" h="1694">
                <a:moveTo>
                  <a:pt x="0" y="0"/>
                </a:moveTo>
                <a:lnTo>
                  <a:pt x="80" y="0"/>
                </a:lnTo>
                <a:lnTo>
                  <a:pt x="80" y="1694"/>
                </a:lnTo>
                <a:lnTo>
                  <a:pt x="0" y="1694"/>
                </a:lnTo>
                <a:lnTo>
                  <a:pt x="0" y="0"/>
                </a:lnTo>
                <a:close/>
              </a:path>
            </a:pathLst>
          </a:custGeom>
          <a:solidFill>
            <a:srgbClr val="4F46E5"/>
          </a:solidFill>
          <a:ln w="0">
            <a:noFill/>
          </a:ln>
        </p:spPr>
        <p:txBody>
          <a:bodyPr lIns="0" tIns="0" rIns="0" bIns="0" anchor="t">
            <a:noAutofit/>
          </a:bodyPr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86" name="文本框 85"/>
          <p:cNvSpPr txBox="1"/>
          <p:nvPr/>
        </p:nvSpPr>
        <p:spPr>
          <a:xfrm>
            <a:off x="5302440" y="1642320"/>
            <a:ext cx="188595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15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站与抖音双平台布局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87" name="文本框 86"/>
          <p:cNvSpPr txBox="1"/>
          <p:nvPr/>
        </p:nvSpPr>
        <p:spPr>
          <a:xfrm>
            <a:off x="828720" y="5849640"/>
            <a:ext cx="83820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12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跨平台联动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88" name="文本框 87"/>
          <p:cNvSpPr txBox="1"/>
          <p:nvPr/>
        </p:nvSpPr>
        <p:spPr>
          <a:xfrm>
            <a:off x="1590840" y="5853240"/>
            <a:ext cx="1519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en-US" sz="12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: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89" name="任意多边形 88"/>
          <p:cNvSpPr/>
          <p:nvPr/>
        </p:nvSpPr>
        <p:spPr>
          <a:xfrm>
            <a:off x="614160" y="2214360"/>
            <a:ext cx="5324760" cy="2962800"/>
          </a:xfrm>
          <a:custGeom>
            <a:avLst/>
            <a:gdLst/>
            <a:ahLst/>
            <a:cxnLst/>
            <a:rect l="0" t="0" r="r" b="b"/>
            <a:pathLst>
              <a:path w="14791" h="8230">
                <a:moveTo>
                  <a:pt x="0" y="8031"/>
                </a:moveTo>
                <a:lnTo>
                  <a:pt x="0" y="198"/>
                </a:lnTo>
                <a:cubicBezTo>
                  <a:pt x="0" y="185"/>
                  <a:pt x="1" y="173"/>
                  <a:pt x="4" y="160"/>
                </a:cubicBezTo>
                <a:cubicBezTo>
                  <a:pt x="6" y="147"/>
                  <a:pt x="10" y="135"/>
                  <a:pt x="15" y="123"/>
                </a:cubicBezTo>
                <a:cubicBezTo>
                  <a:pt x="20" y="111"/>
                  <a:pt x="26" y="99"/>
                  <a:pt x="34" y="88"/>
                </a:cubicBezTo>
                <a:cubicBezTo>
                  <a:pt x="41" y="77"/>
                  <a:pt x="49" y="67"/>
                  <a:pt x="58" y="58"/>
                </a:cubicBezTo>
                <a:cubicBezTo>
                  <a:pt x="67" y="49"/>
                  <a:pt x="77" y="41"/>
                  <a:pt x="88" y="34"/>
                </a:cubicBezTo>
                <a:cubicBezTo>
                  <a:pt x="99" y="26"/>
                  <a:pt x="111" y="20"/>
                  <a:pt x="123" y="15"/>
                </a:cubicBezTo>
                <a:cubicBezTo>
                  <a:pt x="135" y="10"/>
                  <a:pt x="147" y="6"/>
                  <a:pt x="160" y="4"/>
                </a:cubicBezTo>
                <a:cubicBezTo>
                  <a:pt x="173" y="1"/>
                  <a:pt x="185" y="0"/>
                  <a:pt x="198" y="0"/>
                </a:cubicBezTo>
                <a:lnTo>
                  <a:pt x="14593" y="0"/>
                </a:lnTo>
                <a:cubicBezTo>
                  <a:pt x="14606" y="0"/>
                  <a:pt x="14619" y="1"/>
                  <a:pt x="14632" y="4"/>
                </a:cubicBezTo>
                <a:cubicBezTo>
                  <a:pt x="14644" y="6"/>
                  <a:pt x="14657" y="10"/>
                  <a:pt x="14669" y="15"/>
                </a:cubicBezTo>
                <a:cubicBezTo>
                  <a:pt x="14681" y="20"/>
                  <a:pt x="14692" y="26"/>
                  <a:pt x="14703" y="34"/>
                </a:cubicBezTo>
                <a:cubicBezTo>
                  <a:pt x="14714" y="41"/>
                  <a:pt x="14724" y="49"/>
                  <a:pt x="14733" y="58"/>
                </a:cubicBezTo>
                <a:cubicBezTo>
                  <a:pt x="14742" y="67"/>
                  <a:pt x="14751" y="77"/>
                  <a:pt x="14758" y="88"/>
                </a:cubicBezTo>
                <a:cubicBezTo>
                  <a:pt x="14765" y="99"/>
                  <a:pt x="14771" y="111"/>
                  <a:pt x="14776" y="123"/>
                </a:cubicBezTo>
                <a:cubicBezTo>
                  <a:pt x="14781" y="135"/>
                  <a:pt x="14785" y="147"/>
                  <a:pt x="14787" y="160"/>
                </a:cubicBezTo>
                <a:cubicBezTo>
                  <a:pt x="14790" y="173"/>
                  <a:pt x="14791" y="185"/>
                  <a:pt x="14791" y="198"/>
                </a:cubicBezTo>
                <a:lnTo>
                  <a:pt x="14791" y="8031"/>
                </a:lnTo>
                <a:cubicBezTo>
                  <a:pt x="14791" y="8044"/>
                  <a:pt x="14790" y="8057"/>
                  <a:pt x="14787" y="8070"/>
                </a:cubicBezTo>
                <a:cubicBezTo>
                  <a:pt x="14785" y="8083"/>
                  <a:pt x="14781" y="8095"/>
                  <a:pt x="14776" y="8107"/>
                </a:cubicBezTo>
                <a:cubicBezTo>
                  <a:pt x="14771" y="8119"/>
                  <a:pt x="14765" y="8131"/>
                  <a:pt x="14758" y="8141"/>
                </a:cubicBezTo>
                <a:cubicBezTo>
                  <a:pt x="14751" y="8152"/>
                  <a:pt x="14742" y="8162"/>
                  <a:pt x="14733" y="8171"/>
                </a:cubicBezTo>
                <a:cubicBezTo>
                  <a:pt x="14724" y="8181"/>
                  <a:pt x="14714" y="8189"/>
                  <a:pt x="14703" y="8196"/>
                </a:cubicBezTo>
                <a:cubicBezTo>
                  <a:pt x="14692" y="8203"/>
                  <a:pt x="14681" y="8210"/>
                  <a:pt x="14669" y="8214"/>
                </a:cubicBezTo>
                <a:cubicBezTo>
                  <a:pt x="14657" y="8219"/>
                  <a:pt x="14644" y="8223"/>
                  <a:pt x="14632" y="8226"/>
                </a:cubicBezTo>
                <a:cubicBezTo>
                  <a:pt x="14619" y="8228"/>
                  <a:pt x="14606" y="8230"/>
                  <a:pt x="14593" y="8230"/>
                </a:cubicBezTo>
                <a:lnTo>
                  <a:pt x="198" y="8230"/>
                </a:lnTo>
                <a:cubicBezTo>
                  <a:pt x="185" y="8230"/>
                  <a:pt x="173" y="8228"/>
                  <a:pt x="160" y="8226"/>
                </a:cubicBezTo>
                <a:cubicBezTo>
                  <a:pt x="147" y="8223"/>
                  <a:pt x="135" y="8219"/>
                  <a:pt x="123" y="8214"/>
                </a:cubicBezTo>
                <a:cubicBezTo>
                  <a:pt x="111" y="8210"/>
                  <a:pt x="99" y="8203"/>
                  <a:pt x="88" y="8196"/>
                </a:cubicBezTo>
                <a:cubicBezTo>
                  <a:pt x="77" y="8189"/>
                  <a:pt x="67" y="8181"/>
                  <a:pt x="58" y="8171"/>
                </a:cubicBezTo>
                <a:cubicBezTo>
                  <a:pt x="49" y="8162"/>
                  <a:pt x="41" y="8152"/>
                  <a:pt x="34" y="8141"/>
                </a:cubicBezTo>
                <a:cubicBezTo>
                  <a:pt x="26" y="8131"/>
                  <a:pt x="20" y="8119"/>
                  <a:pt x="15" y="8107"/>
                </a:cubicBezTo>
                <a:cubicBezTo>
                  <a:pt x="10" y="8095"/>
                  <a:pt x="6" y="8083"/>
                  <a:pt x="4" y="8070"/>
                </a:cubicBezTo>
                <a:cubicBezTo>
                  <a:pt x="1" y="8057"/>
                  <a:pt x="0" y="8044"/>
                  <a:pt x="0" y="8031"/>
                </a:cubicBezTo>
                <a:close/>
              </a:path>
            </a:pathLst>
          </a:custGeom>
          <a:solidFill>
            <a:srgbClr val="1F2937"/>
          </a:solidFill>
          <a:ln w="0">
            <a:noFill/>
          </a:ln>
        </p:spPr>
        <p:txBody>
          <a:bodyPr lIns="0" tIns="0" rIns="0" bIns="0" anchor="t">
            <a:noAutofit/>
          </a:bodyPr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90" name="任意多边形 89"/>
          <p:cNvSpPr/>
          <p:nvPr/>
        </p:nvSpPr>
        <p:spPr>
          <a:xfrm>
            <a:off x="614160" y="2214360"/>
            <a:ext cx="5324760" cy="2962800"/>
          </a:xfrm>
          <a:custGeom>
            <a:avLst/>
            <a:gdLst/>
            <a:ahLst/>
            <a:cxnLst/>
            <a:rect l="0" t="0" r="r" b="b"/>
            <a:pathLst>
              <a:path w="14791" h="8230" fill="none">
                <a:moveTo>
                  <a:pt x="0" y="8031"/>
                </a:moveTo>
                <a:lnTo>
                  <a:pt x="0" y="198"/>
                </a:lnTo>
                <a:cubicBezTo>
                  <a:pt x="0" y="185"/>
                  <a:pt x="1" y="173"/>
                  <a:pt x="4" y="160"/>
                </a:cubicBezTo>
                <a:cubicBezTo>
                  <a:pt x="6" y="147"/>
                  <a:pt x="10" y="135"/>
                  <a:pt x="15" y="123"/>
                </a:cubicBezTo>
                <a:cubicBezTo>
                  <a:pt x="20" y="111"/>
                  <a:pt x="26" y="99"/>
                  <a:pt x="34" y="88"/>
                </a:cubicBezTo>
                <a:cubicBezTo>
                  <a:pt x="41" y="77"/>
                  <a:pt x="49" y="67"/>
                  <a:pt x="58" y="58"/>
                </a:cubicBezTo>
                <a:cubicBezTo>
                  <a:pt x="67" y="49"/>
                  <a:pt x="77" y="41"/>
                  <a:pt x="88" y="34"/>
                </a:cubicBezTo>
                <a:cubicBezTo>
                  <a:pt x="99" y="26"/>
                  <a:pt x="111" y="20"/>
                  <a:pt x="123" y="15"/>
                </a:cubicBezTo>
                <a:cubicBezTo>
                  <a:pt x="135" y="10"/>
                  <a:pt x="147" y="6"/>
                  <a:pt x="160" y="4"/>
                </a:cubicBezTo>
                <a:cubicBezTo>
                  <a:pt x="173" y="1"/>
                  <a:pt x="185" y="0"/>
                  <a:pt x="198" y="0"/>
                </a:cubicBezTo>
                <a:lnTo>
                  <a:pt x="14593" y="0"/>
                </a:lnTo>
                <a:cubicBezTo>
                  <a:pt x="14606" y="0"/>
                  <a:pt x="14619" y="1"/>
                  <a:pt x="14632" y="4"/>
                </a:cubicBezTo>
                <a:cubicBezTo>
                  <a:pt x="14644" y="6"/>
                  <a:pt x="14657" y="10"/>
                  <a:pt x="14669" y="15"/>
                </a:cubicBezTo>
                <a:cubicBezTo>
                  <a:pt x="14681" y="20"/>
                  <a:pt x="14692" y="26"/>
                  <a:pt x="14703" y="34"/>
                </a:cubicBezTo>
                <a:cubicBezTo>
                  <a:pt x="14714" y="41"/>
                  <a:pt x="14724" y="49"/>
                  <a:pt x="14733" y="58"/>
                </a:cubicBezTo>
                <a:cubicBezTo>
                  <a:pt x="14742" y="67"/>
                  <a:pt x="14751" y="77"/>
                  <a:pt x="14758" y="88"/>
                </a:cubicBezTo>
                <a:cubicBezTo>
                  <a:pt x="14765" y="99"/>
                  <a:pt x="14771" y="111"/>
                  <a:pt x="14776" y="123"/>
                </a:cubicBezTo>
                <a:cubicBezTo>
                  <a:pt x="14781" y="135"/>
                  <a:pt x="14785" y="147"/>
                  <a:pt x="14787" y="160"/>
                </a:cubicBezTo>
                <a:cubicBezTo>
                  <a:pt x="14790" y="173"/>
                  <a:pt x="14791" y="185"/>
                  <a:pt x="14791" y="198"/>
                </a:cubicBezTo>
                <a:lnTo>
                  <a:pt x="14791" y="8031"/>
                </a:lnTo>
                <a:cubicBezTo>
                  <a:pt x="14791" y="8044"/>
                  <a:pt x="14790" y="8057"/>
                  <a:pt x="14787" y="8070"/>
                </a:cubicBezTo>
                <a:cubicBezTo>
                  <a:pt x="14785" y="8083"/>
                  <a:pt x="14781" y="8095"/>
                  <a:pt x="14776" y="8107"/>
                </a:cubicBezTo>
                <a:cubicBezTo>
                  <a:pt x="14771" y="8119"/>
                  <a:pt x="14765" y="8131"/>
                  <a:pt x="14758" y="8141"/>
                </a:cubicBezTo>
                <a:cubicBezTo>
                  <a:pt x="14751" y="8152"/>
                  <a:pt x="14742" y="8162"/>
                  <a:pt x="14733" y="8171"/>
                </a:cubicBezTo>
                <a:cubicBezTo>
                  <a:pt x="14724" y="8181"/>
                  <a:pt x="14714" y="8189"/>
                  <a:pt x="14703" y="8196"/>
                </a:cubicBezTo>
                <a:cubicBezTo>
                  <a:pt x="14692" y="8203"/>
                  <a:pt x="14681" y="8210"/>
                  <a:pt x="14669" y="8214"/>
                </a:cubicBezTo>
                <a:cubicBezTo>
                  <a:pt x="14657" y="8219"/>
                  <a:pt x="14644" y="8223"/>
                  <a:pt x="14632" y="8226"/>
                </a:cubicBezTo>
                <a:cubicBezTo>
                  <a:pt x="14619" y="8228"/>
                  <a:pt x="14606" y="8230"/>
                  <a:pt x="14593" y="8230"/>
                </a:cubicBezTo>
                <a:lnTo>
                  <a:pt x="198" y="8230"/>
                </a:lnTo>
                <a:cubicBezTo>
                  <a:pt x="185" y="8230"/>
                  <a:pt x="173" y="8228"/>
                  <a:pt x="160" y="8226"/>
                </a:cubicBezTo>
                <a:cubicBezTo>
                  <a:pt x="147" y="8223"/>
                  <a:pt x="135" y="8219"/>
                  <a:pt x="123" y="8214"/>
                </a:cubicBezTo>
                <a:cubicBezTo>
                  <a:pt x="111" y="8210"/>
                  <a:pt x="99" y="8203"/>
                  <a:pt x="88" y="8196"/>
                </a:cubicBezTo>
                <a:cubicBezTo>
                  <a:pt x="77" y="8189"/>
                  <a:pt x="67" y="8181"/>
                  <a:pt x="58" y="8171"/>
                </a:cubicBezTo>
                <a:cubicBezTo>
                  <a:pt x="49" y="8162"/>
                  <a:pt x="41" y="8152"/>
                  <a:pt x="34" y="8141"/>
                </a:cubicBezTo>
                <a:cubicBezTo>
                  <a:pt x="26" y="8131"/>
                  <a:pt x="20" y="8119"/>
                  <a:pt x="15" y="8107"/>
                </a:cubicBezTo>
                <a:cubicBezTo>
                  <a:pt x="10" y="8095"/>
                  <a:pt x="6" y="8083"/>
                  <a:pt x="4" y="8070"/>
                </a:cubicBezTo>
                <a:cubicBezTo>
                  <a:pt x="1" y="8057"/>
                  <a:pt x="0" y="8044"/>
                  <a:pt x="0" y="8031"/>
                </a:cubicBezTo>
              </a:path>
            </a:pathLst>
          </a:custGeom>
          <a:ln w="9360">
            <a:solidFill>
              <a:srgbClr val="374151"/>
            </a:solidFill>
            <a:miter/>
          </a:ln>
        </p:spPr>
        <p:txBody>
          <a:bodyPr lIns="4680" tIns="4680" rIns="4680" bIns="4680" anchor="t">
            <a:noAutofit/>
          </a:bodyPr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91" name="文本框 90"/>
          <p:cNvSpPr txBox="1"/>
          <p:nvPr/>
        </p:nvSpPr>
        <p:spPr>
          <a:xfrm>
            <a:off x="1684080" y="5849640"/>
            <a:ext cx="318516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12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核心内容一致，实现用戶导流与影响力放大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92" name="文本框 91"/>
          <p:cNvSpPr txBox="1"/>
          <p:nvPr/>
        </p:nvSpPr>
        <p:spPr>
          <a:xfrm>
            <a:off x="923760" y="2732400"/>
            <a:ext cx="285480" cy="320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en-US" sz="2250" b="0" i="0" u="none" strike="noStrike">
                <a:solidFill>
                  <a:srgbClr val="F9FAFB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B</a:t>
            </a:r>
            <a:endParaRPr lang="en-US" sz="22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93" name="文本框 92"/>
          <p:cNvSpPr txBox="1"/>
          <p:nvPr/>
        </p:nvSpPr>
        <p:spPr>
          <a:xfrm>
            <a:off x="1130400" y="2725560"/>
            <a:ext cx="942975" cy="3340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2250" b="0" i="0" u="none" strike="noStrike">
                <a:solidFill>
                  <a:srgbClr val="F9FAFB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站账号</a:t>
            </a:r>
            <a:endParaRPr lang="en-US" sz="22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94" name="文本框 93"/>
          <p:cNvSpPr txBox="1"/>
          <p:nvPr/>
        </p:nvSpPr>
        <p:spPr>
          <a:xfrm>
            <a:off x="923760" y="3395880"/>
            <a:ext cx="128016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en-US" sz="12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UID: </a:t>
            </a:r>
            <a:r>
              <a:rPr lang="en-US" sz="12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348687356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95" name="文本框 94"/>
          <p:cNvSpPr txBox="1"/>
          <p:nvPr/>
        </p:nvSpPr>
        <p:spPr>
          <a:xfrm>
            <a:off x="923760" y="3735360"/>
            <a:ext cx="50292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12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总粉丝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1380960" y="3738600"/>
            <a:ext cx="54864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en-US" sz="12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: </a:t>
            </a:r>
            <a:r>
              <a:rPr lang="en-US" sz="12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29.1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97" name="文本框 96"/>
          <p:cNvSpPr txBox="1"/>
          <p:nvPr/>
        </p:nvSpPr>
        <p:spPr>
          <a:xfrm>
            <a:off x="1770840" y="3735360"/>
            <a:ext cx="16764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12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万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98" name="文本框 97"/>
          <p:cNvSpPr txBox="1"/>
          <p:nvPr/>
        </p:nvSpPr>
        <p:spPr>
          <a:xfrm>
            <a:off x="923760" y="4078080"/>
            <a:ext cx="67056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12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总播放量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99" name="文本框 98"/>
          <p:cNvSpPr txBox="1"/>
          <p:nvPr/>
        </p:nvSpPr>
        <p:spPr>
          <a:xfrm>
            <a:off x="1533600" y="4081680"/>
            <a:ext cx="45720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en-US" sz="12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: </a:t>
            </a:r>
            <a:r>
              <a:rPr lang="en-US" sz="12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1.2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838520" y="4078080"/>
            <a:ext cx="16764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12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亿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923760" y="4421160"/>
            <a:ext cx="67056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12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内容涵盖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02" name="文本框 101"/>
          <p:cNvSpPr txBox="1"/>
          <p:nvPr/>
        </p:nvSpPr>
        <p:spPr>
          <a:xfrm>
            <a:off x="1533600" y="4424400"/>
            <a:ext cx="1519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en-US" sz="12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: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04" name="文本框 103"/>
          <p:cNvSpPr txBox="1"/>
          <p:nvPr/>
        </p:nvSpPr>
        <p:spPr>
          <a:xfrm>
            <a:off x="1626840" y="4421160"/>
            <a:ext cx="3657600" cy="18415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12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硬盘评测、假货揭秘、硬件改装、数码评测、深入</a:t>
            </a:r>
            <a:r>
              <a:rPr lang="zh-CN" sz="12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拆解</a:t>
            </a:r>
            <a:endParaRPr lang="zh-CN" sz="1200" b="0" i="0" u="none" strike="noStrike">
              <a:solidFill>
                <a:srgbClr val="9CA3AF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</p:txBody>
      </p:sp>
      <p:sp>
        <p:nvSpPr>
          <p:cNvPr id="106" name="任意多边形 105"/>
          <p:cNvSpPr/>
          <p:nvPr/>
        </p:nvSpPr>
        <p:spPr>
          <a:xfrm>
            <a:off x="928440" y="4938480"/>
            <a:ext cx="4696200" cy="581400"/>
          </a:xfrm>
          <a:custGeom>
            <a:avLst/>
            <a:gdLst/>
            <a:ahLst/>
            <a:cxnLst/>
            <a:rect l="0" t="0" r="r" b="b"/>
            <a:pathLst>
              <a:path w="13045" h="1615" fill="none">
                <a:moveTo>
                  <a:pt x="0" y="1416"/>
                </a:moveTo>
                <a:lnTo>
                  <a:pt x="0" y="199"/>
                </a:lnTo>
                <a:cubicBezTo>
                  <a:pt x="0" y="186"/>
                  <a:pt x="1" y="173"/>
                  <a:pt x="4" y="160"/>
                </a:cubicBezTo>
                <a:cubicBezTo>
                  <a:pt x="7" y="147"/>
                  <a:pt x="10" y="135"/>
                  <a:pt x="15" y="123"/>
                </a:cubicBezTo>
                <a:cubicBezTo>
                  <a:pt x="20" y="111"/>
                  <a:pt x="26" y="99"/>
                  <a:pt x="34" y="88"/>
                </a:cubicBezTo>
                <a:cubicBezTo>
                  <a:pt x="41" y="78"/>
                  <a:pt x="49" y="67"/>
                  <a:pt x="58" y="58"/>
                </a:cubicBezTo>
                <a:cubicBezTo>
                  <a:pt x="68" y="49"/>
                  <a:pt x="78" y="41"/>
                  <a:pt x="88" y="34"/>
                </a:cubicBezTo>
                <a:cubicBezTo>
                  <a:pt x="99" y="26"/>
                  <a:pt x="111" y="20"/>
                  <a:pt x="123" y="15"/>
                </a:cubicBezTo>
                <a:cubicBezTo>
                  <a:pt x="135" y="10"/>
                  <a:pt x="147" y="6"/>
                  <a:pt x="160" y="4"/>
                </a:cubicBezTo>
                <a:cubicBezTo>
                  <a:pt x="173" y="1"/>
                  <a:pt x="186" y="0"/>
                  <a:pt x="199" y="0"/>
                </a:cubicBezTo>
                <a:lnTo>
                  <a:pt x="12847" y="0"/>
                </a:lnTo>
                <a:cubicBezTo>
                  <a:pt x="12860" y="0"/>
                  <a:pt x="12873" y="1"/>
                  <a:pt x="12885" y="4"/>
                </a:cubicBezTo>
                <a:cubicBezTo>
                  <a:pt x="12898" y="6"/>
                  <a:pt x="12911" y="10"/>
                  <a:pt x="12923" y="15"/>
                </a:cubicBezTo>
                <a:cubicBezTo>
                  <a:pt x="12935" y="20"/>
                  <a:pt x="12946" y="26"/>
                  <a:pt x="12957" y="34"/>
                </a:cubicBezTo>
                <a:cubicBezTo>
                  <a:pt x="12968" y="41"/>
                  <a:pt x="12978" y="49"/>
                  <a:pt x="12987" y="58"/>
                </a:cubicBezTo>
                <a:cubicBezTo>
                  <a:pt x="12996" y="67"/>
                  <a:pt x="13004" y="78"/>
                  <a:pt x="13012" y="88"/>
                </a:cubicBezTo>
                <a:cubicBezTo>
                  <a:pt x="13019" y="99"/>
                  <a:pt x="13025" y="111"/>
                  <a:pt x="13030" y="123"/>
                </a:cubicBezTo>
                <a:cubicBezTo>
                  <a:pt x="13035" y="135"/>
                  <a:pt x="13039" y="147"/>
                  <a:pt x="13041" y="160"/>
                </a:cubicBezTo>
                <a:cubicBezTo>
                  <a:pt x="13044" y="173"/>
                  <a:pt x="13045" y="186"/>
                  <a:pt x="13045" y="199"/>
                </a:cubicBezTo>
                <a:lnTo>
                  <a:pt x="13045" y="1416"/>
                </a:lnTo>
                <a:cubicBezTo>
                  <a:pt x="13045" y="1429"/>
                  <a:pt x="13044" y="1442"/>
                  <a:pt x="13041" y="1454"/>
                </a:cubicBezTo>
                <a:cubicBezTo>
                  <a:pt x="13039" y="1467"/>
                  <a:pt x="13035" y="1480"/>
                  <a:pt x="13030" y="1492"/>
                </a:cubicBezTo>
                <a:cubicBezTo>
                  <a:pt x="13025" y="1504"/>
                  <a:pt x="13019" y="1515"/>
                  <a:pt x="13012" y="1526"/>
                </a:cubicBezTo>
                <a:cubicBezTo>
                  <a:pt x="13004" y="1537"/>
                  <a:pt x="12996" y="1547"/>
                  <a:pt x="12987" y="1556"/>
                </a:cubicBezTo>
                <a:cubicBezTo>
                  <a:pt x="12978" y="1565"/>
                  <a:pt x="12968" y="1573"/>
                  <a:pt x="12957" y="1581"/>
                </a:cubicBezTo>
                <a:cubicBezTo>
                  <a:pt x="12946" y="1588"/>
                  <a:pt x="12935" y="1594"/>
                  <a:pt x="12923" y="1599"/>
                </a:cubicBezTo>
                <a:cubicBezTo>
                  <a:pt x="12911" y="1604"/>
                  <a:pt x="12898" y="1609"/>
                  <a:pt x="12885" y="1611"/>
                </a:cubicBezTo>
                <a:cubicBezTo>
                  <a:pt x="12873" y="1614"/>
                  <a:pt x="12860" y="1615"/>
                  <a:pt x="12847" y="1615"/>
                </a:cubicBezTo>
                <a:lnTo>
                  <a:pt x="199" y="1615"/>
                </a:lnTo>
                <a:cubicBezTo>
                  <a:pt x="186" y="1615"/>
                  <a:pt x="173" y="1614"/>
                  <a:pt x="160" y="1611"/>
                </a:cubicBezTo>
                <a:cubicBezTo>
                  <a:pt x="147" y="1609"/>
                  <a:pt x="135" y="1604"/>
                  <a:pt x="123" y="1599"/>
                </a:cubicBezTo>
                <a:cubicBezTo>
                  <a:pt x="111" y="1594"/>
                  <a:pt x="99" y="1588"/>
                  <a:pt x="88" y="1581"/>
                </a:cubicBezTo>
                <a:cubicBezTo>
                  <a:pt x="78" y="1573"/>
                  <a:pt x="68" y="1565"/>
                  <a:pt x="58" y="1556"/>
                </a:cubicBezTo>
                <a:cubicBezTo>
                  <a:pt x="49" y="1547"/>
                  <a:pt x="41" y="1537"/>
                  <a:pt x="34" y="1526"/>
                </a:cubicBezTo>
                <a:cubicBezTo>
                  <a:pt x="26" y="1515"/>
                  <a:pt x="20" y="1504"/>
                  <a:pt x="15" y="1492"/>
                </a:cubicBezTo>
                <a:cubicBezTo>
                  <a:pt x="10" y="1480"/>
                  <a:pt x="7" y="1467"/>
                  <a:pt x="4" y="1454"/>
                </a:cubicBezTo>
                <a:cubicBezTo>
                  <a:pt x="1" y="1442"/>
                  <a:pt x="0" y="1429"/>
                  <a:pt x="0" y="1416"/>
                </a:cubicBezTo>
              </a:path>
            </a:pathLst>
          </a:custGeom>
          <a:ln w="9360">
            <a:solidFill>
              <a:srgbClr val="A855F7">
                <a:alpha val="30000"/>
              </a:srgbClr>
            </a:solidFill>
            <a:miter/>
          </a:ln>
        </p:spPr>
        <p:txBody>
          <a:bodyPr lIns="4680" tIns="4680" rIns="4680" bIns="4680" anchor="t">
            <a:noAutofit/>
          </a:bodyPr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pic>
        <p:nvPicPr>
          <p:cNvPr id="107" name="图片 106"/>
          <p:cNvPicPr/>
          <p:nvPr/>
        </p:nvPicPr>
        <p:blipFill>
          <a:blip r:embed="rId3"/>
          <a:stretch>
            <a:fillRect/>
          </a:stretch>
        </p:blipFill>
        <p:spPr>
          <a:xfrm>
            <a:off x="933480" y="4943520"/>
            <a:ext cx="4685760" cy="570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9" name="文本框 108"/>
          <p:cNvSpPr txBox="1"/>
          <p:nvPr/>
        </p:nvSpPr>
        <p:spPr>
          <a:xfrm>
            <a:off x="2528640" y="5131080"/>
            <a:ext cx="171000" cy="19116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en-US" sz="1350" b="0" i="0" u="none" strike="noStrike">
                <a:solidFill>
                  <a:srgbClr val="FFFFF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B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10" name="文本框 109"/>
          <p:cNvSpPr txBox="1"/>
          <p:nvPr/>
        </p:nvSpPr>
        <p:spPr>
          <a:xfrm>
            <a:off x="2652480" y="5127120"/>
            <a:ext cx="942975" cy="19836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1350" b="0" i="0" u="none" strike="noStrike">
                <a:solidFill>
                  <a:srgbClr val="FFFFF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站总播放量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11" name="文本框 110"/>
          <p:cNvSpPr txBox="1"/>
          <p:nvPr/>
        </p:nvSpPr>
        <p:spPr>
          <a:xfrm>
            <a:off x="3509640" y="5131080"/>
            <a:ext cx="514350" cy="19116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en-US" sz="1350" b="0" i="0" u="none" strike="noStrike">
                <a:solidFill>
                  <a:srgbClr val="FFFFF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: 1.2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6252840" y="2214360"/>
            <a:ext cx="5325120" cy="2962800"/>
          </a:xfrm>
          <a:custGeom>
            <a:avLst/>
            <a:gdLst/>
            <a:ahLst/>
            <a:cxnLst/>
            <a:rect l="0" t="0" r="r" b="b"/>
            <a:pathLst>
              <a:path w="14792" h="8230">
                <a:moveTo>
                  <a:pt x="0" y="8031"/>
                </a:moveTo>
                <a:lnTo>
                  <a:pt x="0" y="198"/>
                </a:lnTo>
                <a:cubicBezTo>
                  <a:pt x="0" y="185"/>
                  <a:pt x="2" y="173"/>
                  <a:pt x="4" y="160"/>
                </a:cubicBezTo>
                <a:cubicBezTo>
                  <a:pt x="7" y="147"/>
                  <a:pt x="11" y="135"/>
                  <a:pt x="15" y="123"/>
                </a:cubicBezTo>
                <a:cubicBezTo>
                  <a:pt x="20" y="111"/>
                  <a:pt x="27" y="99"/>
                  <a:pt x="34" y="88"/>
                </a:cubicBezTo>
                <a:cubicBezTo>
                  <a:pt x="41" y="77"/>
                  <a:pt x="49" y="67"/>
                  <a:pt x="59" y="58"/>
                </a:cubicBezTo>
                <a:cubicBezTo>
                  <a:pt x="68" y="49"/>
                  <a:pt x="78" y="41"/>
                  <a:pt x="89" y="34"/>
                </a:cubicBezTo>
                <a:cubicBezTo>
                  <a:pt x="99" y="26"/>
                  <a:pt x="111" y="20"/>
                  <a:pt x="123" y="15"/>
                </a:cubicBezTo>
                <a:cubicBezTo>
                  <a:pt x="135" y="10"/>
                  <a:pt x="147" y="6"/>
                  <a:pt x="160" y="4"/>
                </a:cubicBezTo>
                <a:cubicBezTo>
                  <a:pt x="173" y="1"/>
                  <a:pt x="186" y="0"/>
                  <a:pt x="199" y="0"/>
                </a:cubicBezTo>
                <a:lnTo>
                  <a:pt x="14593" y="0"/>
                </a:lnTo>
                <a:cubicBezTo>
                  <a:pt x="14606" y="0"/>
                  <a:pt x="14619" y="1"/>
                  <a:pt x="14632" y="4"/>
                </a:cubicBezTo>
                <a:cubicBezTo>
                  <a:pt x="14645" y="6"/>
                  <a:pt x="14657" y="10"/>
                  <a:pt x="14669" y="15"/>
                </a:cubicBezTo>
                <a:cubicBezTo>
                  <a:pt x="14681" y="20"/>
                  <a:pt x="14693" y="26"/>
                  <a:pt x="14703" y="34"/>
                </a:cubicBezTo>
                <a:cubicBezTo>
                  <a:pt x="14714" y="41"/>
                  <a:pt x="14724" y="49"/>
                  <a:pt x="14733" y="58"/>
                </a:cubicBezTo>
                <a:cubicBezTo>
                  <a:pt x="14743" y="67"/>
                  <a:pt x="14751" y="77"/>
                  <a:pt x="14758" y="88"/>
                </a:cubicBezTo>
                <a:cubicBezTo>
                  <a:pt x="14765" y="99"/>
                  <a:pt x="14772" y="111"/>
                  <a:pt x="14776" y="123"/>
                </a:cubicBezTo>
                <a:cubicBezTo>
                  <a:pt x="14781" y="135"/>
                  <a:pt x="14785" y="147"/>
                  <a:pt x="14788" y="160"/>
                </a:cubicBezTo>
                <a:cubicBezTo>
                  <a:pt x="14790" y="173"/>
                  <a:pt x="14792" y="185"/>
                  <a:pt x="14792" y="198"/>
                </a:cubicBezTo>
                <a:lnTo>
                  <a:pt x="14792" y="8031"/>
                </a:lnTo>
                <a:cubicBezTo>
                  <a:pt x="14792" y="8044"/>
                  <a:pt x="14790" y="8057"/>
                  <a:pt x="14788" y="8070"/>
                </a:cubicBezTo>
                <a:cubicBezTo>
                  <a:pt x="14785" y="8083"/>
                  <a:pt x="14781" y="8095"/>
                  <a:pt x="14776" y="8107"/>
                </a:cubicBezTo>
                <a:cubicBezTo>
                  <a:pt x="14772" y="8119"/>
                  <a:pt x="14765" y="8131"/>
                  <a:pt x="14758" y="8141"/>
                </a:cubicBezTo>
                <a:cubicBezTo>
                  <a:pt x="14751" y="8152"/>
                  <a:pt x="14743" y="8162"/>
                  <a:pt x="14733" y="8171"/>
                </a:cubicBezTo>
                <a:cubicBezTo>
                  <a:pt x="14724" y="8181"/>
                  <a:pt x="14714" y="8189"/>
                  <a:pt x="14703" y="8196"/>
                </a:cubicBezTo>
                <a:cubicBezTo>
                  <a:pt x="14693" y="8203"/>
                  <a:pt x="14681" y="8210"/>
                  <a:pt x="14669" y="8214"/>
                </a:cubicBezTo>
                <a:cubicBezTo>
                  <a:pt x="14657" y="8219"/>
                  <a:pt x="14645" y="8223"/>
                  <a:pt x="14632" y="8226"/>
                </a:cubicBezTo>
                <a:cubicBezTo>
                  <a:pt x="14619" y="8228"/>
                  <a:pt x="14606" y="8230"/>
                  <a:pt x="14593" y="8230"/>
                </a:cubicBezTo>
                <a:lnTo>
                  <a:pt x="199" y="8230"/>
                </a:lnTo>
                <a:cubicBezTo>
                  <a:pt x="186" y="8230"/>
                  <a:pt x="173" y="8228"/>
                  <a:pt x="160" y="8226"/>
                </a:cubicBezTo>
                <a:cubicBezTo>
                  <a:pt x="147" y="8223"/>
                  <a:pt x="135" y="8219"/>
                  <a:pt x="123" y="8214"/>
                </a:cubicBezTo>
                <a:cubicBezTo>
                  <a:pt x="111" y="8210"/>
                  <a:pt x="99" y="8203"/>
                  <a:pt x="89" y="8196"/>
                </a:cubicBezTo>
                <a:cubicBezTo>
                  <a:pt x="78" y="8189"/>
                  <a:pt x="68" y="8181"/>
                  <a:pt x="59" y="8171"/>
                </a:cubicBezTo>
                <a:cubicBezTo>
                  <a:pt x="49" y="8162"/>
                  <a:pt x="41" y="8152"/>
                  <a:pt x="34" y="8141"/>
                </a:cubicBezTo>
                <a:cubicBezTo>
                  <a:pt x="27" y="8131"/>
                  <a:pt x="20" y="8119"/>
                  <a:pt x="15" y="8107"/>
                </a:cubicBezTo>
                <a:cubicBezTo>
                  <a:pt x="11" y="8095"/>
                  <a:pt x="7" y="8083"/>
                  <a:pt x="4" y="8070"/>
                </a:cubicBezTo>
                <a:cubicBezTo>
                  <a:pt x="2" y="8057"/>
                  <a:pt x="0" y="8044"/>
                  <a:pt x="0" y="8031"/>
                </a:cubicBezTo>
                <a:close/>
              </a:path>
            </a:pathLst>
          </a:custGeom>
          <a:solidFill>
            <a:srgbClr val="1F2937"/>
          </a:solidFill>
          <a:ln w="0">
            <a:noFill/>
          </a:ln>
        </p:spPr>
        <p:txBody>
          <a:bodyPr lIns="0" tIns="0" rIns="0" bIns="0" anchor="t">
            <a:noAutofit/>
          </a:bodyPr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13" name="任意多边形 112"/>
          <p:cNvSpPr/>
          <p:nvPr/>
        </p:nvSpPr>
        <p:spPr>
          <a:xfrm>
            <a:off x="6252840" y="2214360"/>
            <a:ext cx="5325120" cy="2962800"/>
          </a:xfrm>
          <a:custGeom>
            <a:avLst/>
            <a:gdLst/>
            <a:ahLst/>
            <a:cxnLst/>
            <a:rect l="0" t="0" r="r" b="b"/>
            <a:pathLst>
              <a:path w="14792" h="8230" fill="none">
                <a:moveTo>
                  <a:pt x="0" y="8031"/>
                </a:moveTo>
                <a:lnTo>
                  <a:pt x="0" y="198"/>
                </a:lnTo>
                <a:cubicBezTo>
                  <a:pt x="0" y="185"/>
                  <a:pt x="2" y="173"/>
                  <a:pt x="4" y="160"/>
                </a:cubicBezTo>
                <a:cubicBezTo>
                  <a:pt x="7" y="147"/>
                  <a:pt x="11" y="135"/>
                  <a:pt x="15" y="123"/>
                </a:cubicBezTo>
                <a:cubicBezTo>
                  <a:pt x="20" y="111"/>
                  <a:pt x="27" y="99"/>
                  <a:pt x="34" y="88"/>
                </a:cubicBezTo>
                <a:cubicBezTo>
                  <a:pt x="41" y="77"/>
                  <a:pt x="49" y="67"/>
                  <a:pt x="59" y="58"/>
                </a:cubicBezTo>
                <a:cubicBezTo>
                  <a:pt x="68" y="49"/>
                  <a:pt x="78" y="41"/>
                  <a:pt x="89" y="34"/>
                </a:cubicBezTo>
                <a:cubicBezTo>
                  <a:pt x="99" y="26"/>
                  <a:pt x="111" y="20"/>
                  <a:pt x="123" y="15"/>
                </a:cubicBezTo>
                <a:cubicBezTo>
                  <a:pt x="135" y="10"/>
                  <a:pt x="147" y="6"/>
                  <a:pt x="160" y="4"/>
                </a:cubicBezTo>
                <a:cubicBezTo>
                  <a:pt x="173" y="1"/>
                  <a:pt x="186" y="0"/>
                  <a:pt x="199" y="0"/>
                </a:cubicBezTo>
                <a:lnTo>
                  <a:pt x="14593" y="0"/>
                </a:lnTo>
                <a:cubicBezTo>
                  <a:pt x="14606" y="0"/>
                  <a:pt x="14619" y="1"/>
                  <a:pt x="14632" y="4"/>
                </a:cubicBezTo>
                <a:cubicBezTo>
                  <a:pt x="14645" y="6"/>
                  <a:pt x="14657" y="10"/>
                  <a:pt x="14669" y="15"/>
                </a:cubicBezTo>
                <a:cubicBezTo>
                  <a:pt x="14681" y="20"/>
                  <a:pt x="14693" y="26"/>
                  <a:pt x="14703" y="34"/>
                </a:cubicBezTo>
                <a:cubicBezTo>
                  <a:pt x="14714" y="41"/>
                  <a:pt x="14724" y="49"/>
                  <a:pt x="14733" y="58"/>
                </a:cubicBezTo>
                <a:cubicBezTo>
                  <a:pt x="14743" y="67"/>
                  <a:pt x="14751" y="77"/>
                  <a:pt x="14758" y="88"/>
                </a:cubicBezTo>
                <a:cubicBezTo>
                  <a:pt x="14765" y="99"/>
                  <a:pt x="14772" y="111"/>
                  <a:pt x="14776" y="123"/>
                </a:cubicBezTo>
                <a:cubicBezTo>
                  <a:pt x="14781" y="135"/>
                  <a:pt x="14785" y="147"/>
                  <a:pt x="14788" y="160"/>
                </a:cubicBezTo>
                <a:cubicBezTo>
                  <a:pt x="14790" y="173"/>
                  <a:pt x="14792" y="185"/>
                  <a:pt x="14792" y="198"/>
                </a:cubicBezTo>
                <a:lnTo>
                  <a:pt x="14792" y="8031"/>
                </a:lnTo>
                <a:cubicBezTo>
                  <a:pt x="14792" y="8044"/>
                  <a:pt x="14790" y="8057"/>
                  <a:pt x="14788" y="8070"/>
                </a:cubicBezTo>
                <a:cubicBezTo>
                  <a:pt x="14785" y="8083"/>
                  <a:pt x="14781" y="8095"/>
                  <a:pt x="14776" y="8107"/>
                </a:cubicBezTo>
                <a:cubicBezTo>
                  <a:pt x="14772" y="8119"/>
                  <a:pt x="14765" y="8131"/>
                  <a:pt x="14758" y="8141"/>
                </a:cubicBezTo>
                <a:cubicBezTo>
                  <a:pt x="14751" y="8152"/>
                  <a:pt x="14743" y="8162"/>
                  <a:pt x="14733" y="8171"/>
                </a:cubicBezTo>
                <a:cubicBezTo>
                  <a:pt x="14724" y="8181"/>
                  <a:pt x="14714" y="8189"/>
                  <a:pt x="14703" y="8196"/>
                </a:cubicBezTo>
                <a:cubicBezTo>
                  <a:pt x="14693" y="8203"/>
                  <a:pt x="14681" y="8210"/>
                  <a:pt x="14669" y="8214"/>
                </a:cubicBezTo>
                <a:cubicBezTo>
                  <a:pt x="14657" y="8219"/>
                  <a:pt x="14645" y="8223"/>
                  <a:pt x="14632" y="8226"/>
                </a:cubicBezTo>
                <a:cubicBezTo>
                  <a:pt x="14619" y="8228"/>
                  <a:pt x="14606" y="8230"/>
                  <a:pt x="14593" y="8230"/>
                </a:cubicBezTo>
                <a:lnTo>
                  <a:pt x="199" y="8230"/>
                </a:lnTo>
                <a:cubicBezTo>
                  <a:pt x="186" y="8230"/>
                  <a:pt x="173" y="8228"/>
                  <a:pt x="160" y="8226"/>
                </a:cubicBezTo>
                <a:cubicBezTo>
                  <a:pt x="147" y="8223"/>
                  <a:pt x="135" y="8219"/>
                  <a:pt x="123" y="8214"/>
                </a:cubicBezTo>
                <a:cubicBezTo>
                  <a:pt x="111" y="8210"/>
                  <a:pt x="99" y="8203"/>
                  <a:pt x="89" y="8196"/>
                </a:cubicBezTo>
                <a:cubicBezTo>
                  <a:pt x="78" y="8189"/>
                  <a:pt x="68" y="8181"/>
                  <a:pt x="59" y="8171"/>
                </a:cubicBezTo>
                <a:cubicBezTo>
                  <a:pt x="49" y="8162"/>
                  <a:pt x="41" y="8152"/>
                  <a:pt x="34" y="8141"/>
                </a:cubicBezTo>
                <a:cubicBezTo>
                  <a:pt x="27" y="8131"/>
                  <a:pt x="20" y="8119"/>
                  <a:pt x="15" y="8107"/>
                </a:cubicBezTo>
                <a:cubicBezTo>
                  <a:pt x="11" y="8095"/>
                  <a:pt x="7" y="8083"/>
                  <a:pt x="4" y="8070"/>
                </a:cubicBezTo>
                <a:cubicBezTo>
                  <a:pt x="2" y="8057"/>
                  <a:pt x="0" y="8044"/>
                  <a:pt x="0" y="8031"/>
                </a:cubicBezTo>
              </a:path>
            </a:pathLst>
          </a:custGeom>
          <a:ln w="9360">
            <a:solidFill>
              <a:srgbClr val="374151"/>
            </a:solidFill>
            <a:miter/>
          </a:ln>
        </p:spPr>
        <p:txBody>
          <a:bodyPr lIns="4680" tIns="4680" rIns="4680" bIns="4680" anchor="t">
            <a:noAutofit/>
          </a:bodyPr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14" name="文本框 113"/>
          <p:cNvSpPr txBox="1"/>
          <p:nvPr/>
        </p:nvSpPr>
        <p:spPr>
          <a:xfrm>
            <a:off x="3852720" y="5127120"/>
            <a:ext cx="188595" cy="19836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1350" b="0" i="0" u="none" strike="noStrike">
                <a:solidFill>
                  <a:srgbClr val="FFFFF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亿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15" name="文本框 114"/>
          <p:cNvSpPr txBox="1"/>
          <p:nvPr/>
        </p:nvSpPr>
        <p:spPr>
          <a:xfrm>
            <a:off x="6562800" y="2725560"/>
            <a:ext cx="1257300" cy="3340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2250" b="0" i="0" u="none" strike="noStrike">
                <a:solidFill>
                  <a:srgbClr val="F9FAFB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抖音账号</a:t>
            </a:r>
            <a:endParaRPr lang="en-US" sz="22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16" name="文本框 115"/>
          <p:cNvSpPr txBox="1"/>
          <p:nvPr/>
        </p:nvSpPr>
        <p:spPr>
          <a:xfrm>
            <a:off x="6562800" y="3392280"/>
            <a:ext cx="50292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12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抖音号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17" name="文本框 116"/>
          <p:cNvSpPr txBox="1"/>
          <p:nvPr/>
        </p:nvSpPr>
        <p:spPr>
          <a:xfrm>
            <a:off x="7020000" y="3395880"/>
            <a:ext cx="91440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en-US" sz="12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: </a:t>
            </a:r>
            <a:r>
              <a:rPr lang="en-US" sz="12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35357808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18" name="文本框 117"/>
          <p:cNvSpPr txBox="1"/>
          <p:nvPr/>
        </p:nvSpPr>
        <p:spPr>
          <a:xfrm>
            <a:off x="6562800" y="3735360"/>
            <a:ext cx="33528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12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粉丝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19" name="文本框 118"/>
          <p:cNvSpPr txBox="1"/>
          <p:nvPr/>
        </p:nvSpPr>
        <p:spPr>
          <a:xfrm>
            <a:off x="6867360" y="3738600"/>
            <a:ext cx="54864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en-US" sz="12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: </a:t>
            </a:r>
            <a:r>
              <a:rPr lang="en-US" sz="12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19.1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20" name="文本框 119"/>
          <p:cNvSpPr txBox="1"/>
          <p:nvPr/>
        </p:nvSpPr>
        <p:spPr>
          <a:xfrm>
            <a:off x="7257240" y="3735360"/>
            <a:ext cx="16764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12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万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21" name="文本框 120"/>
          <p:cNvSpPr txBox="1"/>
          <p:nvPr/>
        </p:nvSpPr>
        <p:spPr>
          <a:xfrm>
            <a:off x="6562800" y="4078080"/>
            <a:ext cx="67056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12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总播放量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22" name="文本框 121"/>
          <p:cNvSpPr txBox="1"/>
          <p:nvPr/>
        </p:nvSpPr>
        <p:spPr>
          <a:xfrm>
            <a:off x="7172280" y="4081680"/>
            <a:ext cx="45720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en-US" sz="12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: </a:t>
            </a:r>
            <a:r>
              <a:rPr lang="en-US" sz="12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3.5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23" name="文本框 122"/>
          <p:cNvSpPr txBox="1"/>
          <p:nvPr/>
        </p:nvSpPr>
        <p:spPr>
          <a:xfrm>
            <a:off x="7477560" y="4078080"/>
            <a:ext cx="16764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12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亿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24" name="文本框 123"/>
          <p:cNvSpPr txBox="1"/>
          <p:nvPr/>
        </p:nvSpPr>
        <p:spPr>
          <a:xfrm>
            <a:off x="6562800" y="4421160"/>
            <a:ext cx="33528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12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作品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25" name="文本框 124"/>
          <p:cNvSpPr txBox="1"/>
          <p:nvPr/>
        </p:nvSpPr>
        <p:spPr>
          <a:xfrm>
            <a:off x="6867360" y="4424400"/>
            <a:ext cx="45720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en-US" sz="12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: </a:t>
            </a:r>
            <a:r>
              <a:rPr lang="en-US" sz="12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171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26" name="文本框 125"/>
          <p:cNvSpPr txBox="1"/>
          <p:nvPr/>
        </p:nvSpPr>
        <p:spPr>
          <a:xfrm>
            <a:off x="7215120" y="4421160"/>
            <a:ext cx="16764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12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条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27" name="文本框 126"/>
          <p:cNvSpPr txBox="1"/>
          <p:nvPr/>
        </p:nvSpPr>
        <p:spPr>
          <a:xfrm>
            <a:off x="6562800" y="4763880"/>
            <a:ext cx="134112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12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统一商务合作渠道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28" name="文本框 127"/>
          <p:cNvSpPr txBox="1"/>
          <p:nvPr/>
        </p:nvSpPr>
        <p:spPr>
          <a:xfrm>
            <a:off x="7781760" y="4767480"/>
            <a:ext cx="1519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en-US" sz="12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: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29" name="文本框 128"/>
          <p:cNvSpPr txBox="1"/>
          <p:nvPr/>
        </p:nvSpPr>
        <p:spPr>
          <a:xfrm>
            <a:off x="7875000" y="4763880"/>
            <a:ext cx="42672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12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微信：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31" name="文本框 130"/>
          <p:cNvSpPr txBox="1"/>
          <p:nvPr/>
        </p:nvSpPr>
        <p:spPr>
          <a:xfrm>
            <a:off x="8332200" y="4767480"/>
            <a:ext cx="82296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en-US" sz="12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a4444bcvb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32" name="任意多边形 131"/>
          <p:cNvSpPr/>
          <p:nvPr/>
        </p:nvSpPr>
        <p:spPr>
          <a:xfrm>
            <a:off x="6567480" y="5281560"/>
            <a:ext cx="4695840" cy="581400"/>
          </a:xfrm>
          <a:custGeom>
            <a:avLst/>
            <a:gdLst/>
            <a:ahLst/>
            <a:cxnLst/>
            <a:rect l="0" t="0" r="r" b="b"/>
            <a:pathLst>
              <a:path w="13044" h="1615" fill="none">
                <a:moveTo>
                  <a:pt x="0" y="1416"/>
                </a:moveTo>
                <a:lnTo>
                  <a:pt x="0" y="198"/>
                </a:lnTo>
                <a:cubicBezTo>
                  <a:pt x="0" y="185"/>
                  <a:pt x="1" y="172"/>
                  <a:pt x="3" y="159"/>
                </a:cubicBezTo>
                <a:cubicBezTo>
                  <a:pt x="6" y="147"/>
                  <a:pt x="10" y="134"/>
                  <a:pt x="15" y="122"/>
                </a:cubicBezTo>
                <a:cubicBezTo>
                  <a:pt x="20" y="110"/>
                  <a:pt x="26" y="99"/>
                  <a:pt x="33" y="88"/>
                </a:cubicBezTo>
                <a:cubicBezTo>
                  <a:pt x="40" y="77"/>
                  <a:pt x="48" y="67"/>
                  <a:pt x="58" y="58"/>
                </a:cubicBezTo>
                <a:cubicBezTo>
                  <a:pt x="67" y="49"/>
                  <a:pt x="77" y="40"/>
                  <a:pt x="88" y="33"/>
                </a:cubicBezTo>
                <a:cubicBezTo>
                  <a:pt x="99" y="26"/>
                  <a:pt x="110" y="20"/>
                  <a:pt x="122" y="15"/>
                </a:cubicBezTo>
                <a:cubicBezTo>
                  <a:pt x="134" y="10"/>
                  <a:pt x="146" y="6"/>
                  <a:pt x="159" y="3"/>
                </a:cubicBezTo>
                <a:cubicBezTo>
                  <a:pt x="172" y="1"/>
                  <a:pt x="185" y="0"/>
                  <a:pt x="198" y="0"/>
                </a:cubicBezTo>
                <a:lnTo>
                  <a:pt x="12846" y="0"/>
                </a:lnTo>
                <a:cubicBezTo>
                  <a:pt x="12859" y="0"/>
                  <a:pt x="12872" y="1"/>
                  <a:pt x="12885" y="3"/>
                </a:cubicBezTo>
                <a:cubicBezTo>
                  <a:pt x="12898" y="6"/>
                  <a:pt x="12910" y="10"/>
                  <a:pt x="12922" y="15"/>
                </a:cubicBezTo>
                <a:cubicBezTo>
                  <a:pt x="12934" y="20"/>
                  <a:pt x="12945" y="26"/>
                  <a:pt x="12956" y="33"/>
                </a:cubicBezTo>
                <a:cubicBezTo>
                  <a:pt x="12967" y="40"/>
                  <a:pt x="12977" y="49"/>
                  <a:pt x="12986" y="58"/>
                </a:cubicBezTo>
                <a:cubicBezTo>
                  <a:pt x="12996" y="67"/>
                  <a:pt x="13004" y="77"/>
                  <a:pt x="13011" y="88"/>
                </a:cubicBezTo>
                <a:cubicBezTo>
                  <a:pt x="13018" y="99"/>
                  <a:pt x="13024" y="110"/>
                  <a:pt x="13029" y="122"/>
                </a:cubicBezTo>
                <a:cubicBezTo>
                  <a:pt x="13034" y="134"/>
                  <a:pt x="13038" y="147"/>
                  <a:pt x="13041" y="159"/>
                </a:cubicBezTo>
                <a:cubicBezTo>
                  <a:pt x="13043" y="172"/>
                  <a:pt x="13044" y="185"/>
                  <a:pt x="13044" y="198"/>
                </a:cubicBezTo>
                <a:lnTo>
                  <a:pt x="13044" y="1416"/>
                </a:lnTo>
                <a:cubicBezTo>
                  <a:pt x="13044" y="1429"/>
                  <a:pt x="13043" y="1442"/>
                  <a:pt x="13041" y="1455"/>
                </a:cubicBezTo>
                <a:cubicBezTo>
                  <a:pt x="13038" y="1468"/>
                  <a:pt x="13034" y="1480"/>
                  <a:pt x="13029" y="1492"/>
                </a:cubicBezTo>
                <a:cubicBezTo>
                  <a:pt x="13024" y="1504"/>
                  <a:pt x="13018" y="1516"/>
                  <a:pt x="13011" y="1526"/>
                </a:cubicBezTo>
                <a:cubicBezTo>
                  <a:pt x="13004" y="1537"/>
                  <a:pt x="12996" y="1547"/>
                  <a:pt x="12986" y="1556"/>
                </a:cubicBezTo>
                <a:cubicBezTo>
                  <a:pt x="12977" y="1566"/>
                  <a:pt x="12967" y="1574"/>
                  <a:pt x="12956" y="1581"/>
                </a:cubicBezTo>
                <a:cubicBezTo>
                  <a:pt x="12945" y="1588"/>
                  <a:pt x="12934" y="1595"/>
                  <a:pt x="12922" y="1599"/>
                </a:cubicBezTo>
                <a:cubicBezTo>
                  <a:pt x="12910" y="1604"/>
                  <a:pt x="12898" y="1608"/>
                  <a:pt x="12885" y="1611"/>
                </a:cubicBezTo>
                <a:cubicBezTo>
                  <a:pt x="12872" y="1613"/>
                  <a:pt x="12859" y="1615"/>
                  <a:pt x="12846" y="1615"/>
                </a:cubicBezTo>
                <a:lnTo>
                  <a:pt x="198" y="1615"/>
                </a:lnTo>
                <a:cubicBezTo>
                  <a:pt x="185" y="1615"/>
                  <a:pt x="172" y="1613"/>
                  <a:pt x="159" y="1611"/>
                </a:cubicBezTo>
                <a:cubicBezTo>
                  <a:pt x="146" y="1608"/>
                  <a:pt x="134" y="1604"/>
                  <a:pt x="122" y="1599"/>
                </a:cubicBezTo>
                <a:cubicBezTo>
                  <a:pt x="110" y="1595"/>
                  <a:pt x="99" y="1588"/>
                  <a:pt x="88" y="1581"/>
                </a:cubicBezTo>
                <a:cubicBezTo>
                  <a:pt x="77" y="1574"/>
                  <a:pt x="67" y="1566"/>
                  <a:pt x="58" y="1556"/>
                </a:cubicBezTo>
                <a:cubicBezTo>
                  <a:pt x="48" y="1547"/>
                  <a:pt x="40" y="1537"/>
                  <a:pt x="33" y="1526"/>
                </a:cubicBezTo>
                <a:cubicBezTo>
                  <a:pt x="26" y="1516"/>
                  <a:pt x="20" y="1504"/>
                  <a:pt x="15" y="1492"/>
                </a:cubicBezTo>
                <a:cubicBezTo>
                  <a:pt x="10" y="1480"/>
                  <a:pt x="6" y="1468"/>
                  <a:pt x="3" y="1455"/>
                </a:cubicBezTo>
                <a:cubicBezTo>
                  <a:pt x="1" y="1442"/>
                  <a:pt x="0" y="1429"/>
                  <a:pt x="0" y="1416"/>
                </a:cubicBezTo>
              </a:path>
            </a:pathLst>
          </a:custGeom>
          <a:ln w="9360">
            <a:solidFill>
              <a:srgbClr val="EF4444">
                <a:alpha val="30000"/>
              </a:srgbClr>
            </a:solidFill>
            <a:miter/>
          </a:ln>
        </p:spPr>
        <p:txBody>
          <a:bodyPr lIns="4680" tIns="4680" rIns="4680" bIns="4680" anchor="t">
            <a:noAutofit/>
          </a:bodyPr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pic>
        <p:nvPicPr>
          <p:cNvPr id="133" name="图片 132"/>
          <p:cNvPicPr/>
          <p:nvPr/>
        </p:nvPicPr>
        <p:blipFill>
          <a:blip r:embed="rId4"/>
          <a:stretch>
            <a:fillRect/>
          </a:stretch>
        </p:blipFill>
        <p:spPr>
          <a:xfrm>
            <a:off x="6572160" y="5286240"/>
            <a:ext cx="4685760" cy="570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5" name="文本框 134"/>
          <p:cNvSpPr txBox="1"/>
          <p:nvPr/>
        </p:nvSpPr>
        <p:spPr>
          <a:xfrm>
            <a:off x="8143560" y="5470200"/>
            <a:ext cx="1131570" cy="19836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1350" b="0" i="0" u="none" strike="noStrike">
                <a:solidFill>
                  <a:srgbClr val="FFFFF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抖音总播放量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36" name="文本框 135"/>
          <p:cNvSpPr txBox="1"/>
          <p:nvPr/>
        </p:nvSpPr>
        <p:spPr>
          <a:xfrm>
            <a:off x="9172440" y="5474160"/>
            <a:ext cx="514350" cy="19116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en-US" sz="1350" b="0" i="0" u="none" strike="noStrike">
                <a:solidFill>
                  <a:srgbClr val="FFFFF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: 3.5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37" name="任意多边形 136"/>
          <p:cNvSpPr/>
          <p:nvPr/>
        </p:nvSpPr>
        <p:spPr>
          <a:xfrm>
            <a:off x="4800240" y="2457360"/>
            <a:ext cx="896040" cy="895680"/>
          </a:xfrm>
          <a:custGeom>
            <a:avLst/>
            <a:gdLst/>
            <a:ahLst/>
            <a:cxnLst/>
            <a:rect l="0" t="0" r="r" b="b"/>
            <a:pathLst>
              <a:path w="2489" h="2488" fill="none">
                <a:moveTo>
                  <a:pt x="0" y="2356"/>
                </a:moveTo>
                <a:lnTo>
                  <a:pt x="0" y="132"/>
                </a:lnTo>
                <a:cubicBezTo>
                  <a:pt x="0" y="114"/>
                  <a:pt x="4" y="98"/>
                  <a:pt x="11" y="81"/>
                </a:cubicBezTo>
                <a:cubicBezTo>
                  <a:pt x="17" y="65"/>
                  <a:pt x="27" y="51"/>
                  <a:pt x="39" y="38"/>
                </a:cubicBezTo>
                <a:cubicBezTo>
                  <a:pt x="52" y="26"/>
                  <a:pt x="66" y="17"/>
                  <a:pt x="82" y="10"/>
                </a:cubicBezTo>
                <a:cubicBezTo>
                  <a:pt x="98" y="3"/>
                  <a:pt x="115" y="0"/>
                  <a:pt x="133" y="0"/>
                </a:cubicBezTo>
                <a:lnTo>
                  <a:pt x="2356" y="0"/>
                </a:lnTo>
                <a:cubicBezTo>
                  <a:pt x="2374" y="0"/>
                  <a:pt x="2391" y="3"/>
                  <a:pt x="2407" y="10"/>
                </a:cubicBezTo>
                <a:cubicBezTo>
                  <a:pt x="2423" y="17"/>
                  <a:pt x="2437" y="26"/>
                  <a:pt x="2450" y="38"/>
                </a:cubicBezTo>
                <a:cubicBezTo>
                  <a:pt x="2462" y="51"/>
                  <a:pt x="2472" y="65"/>
                  <a:pt x="2479" y="81"/>
                </a:cubicBezTo>
                <a:cubicBezTo>
                  <a:pt x="2485" y="98"/>
                  <a:pt x="2489" y="114"/>
                  <a:pt x="2489" y="132"/>
                </a:cubicBezTo>
                <a:lnTo>
                  <a:pt x="2489" y="2356"/>
                </a:lnTo>
                <a:cubicBezTo>
                  <a:pt x="2489" y="2373"/>
                  <a:pt x="2485" y="2390"/>
                  <a:pt x="2479" y="2406"/>
                </a:cubicBezTo>
                <a:cubicBezTo>
                  <a:pt x="2472" y="2422"/>
                  <a:pt x="2462" y="2437"/>
                  <a:pt x="2450" y="2449"/>
                </a:cubicBezTo>
                <a:cubicBezTo>
                  <a:pt x="2437" y="2461"/>
                  <a:pt x="2423" y="2471"/>
                  <a:pt x="2407" y="2478"/>
                </a:cubicBezTo>
                <a:cubicBezTo>
                  <a:pt x="2391" y="2484"/>
                  <a:pt x="2374" y="2488"/>
                  <a:pt x="2356" y="2488"/>
                </a:cubicBezTo>
                <a:lnTo>
                  <a:pt x="133" y="2488"/>
                </a:lnTo>
                <a:cubicBezTo>
                  <a:pt x="115" y="2488"/>
                  <a:pt x="98" y="2484"/>
                  <a:pt x="82" y="2478"/>
                </a:cubicBezTo>
                <a:cubicBezTo>
                  <a:pt x="66" y="2471"/>
                  <a:pt x="52" y="2461"/>
                  <a:pt x="39" y="2449"/>
                </a:cubicBezTo>
                <a:cubicBezTo>
                  <a:pt x="27" y="2437"/>
                  <a:pt x="17" y="2422"/>
                  <a:pt x="11" y="2406"/>
                </a:cubicBezTo>
                <a:cubicBezTo>
                  <a:pt x="4" y="2390"/>
                  <a:pt x="0" y="2373"/>
                  <a:pt x="0" y="2356"/>
                </a:cubicBezTo>
              </a:path>
            </a:pathLst>
          </a:custGeom>
          <a:ln w="18720">
            <a:solidFill>
              <a:srgbClr val="FFFFFF"/>
            </a:solidFill>
            <a:miter/>
          </a:ln>
        </p:spPr>
        <p:txBody>
          <a:bodyPr lIns="9360" tIns="9360" rIns="9360" bIns="9360" anchor="t">
            <a:noAutofit/>
          </a:bodyPr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39" name="文本框 138"/>
          <p:cNvSpPr txBox="1"/>
          <p:nvPr/>
        </p:nvSpPr>
        <p:spPr>
          <a:xfrm>
            <a:off x="9515520" y="5470200"/>
            <a:ext cx="188595" cy="19836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1350" b="0" i="0" u="none" strike="noStrike">
                <a:solidFill>
                  <a:srgbClr val="FFFFF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亿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42" name="任意多边形 141"/>
          <p:cNvSpPr/>
          <p:nvPr/>
        </p:nvSpPr>
        <p:spPr>
          <a:xfrm>
            <a:off x="10439280" y="2457360"/>
            <a:ext cx="895680" cy="895680"/>
          </a:xfrm>
          <a:custGeom>
            <a:avLst/>
            <a:gdLst/>
            <a:ahLst/>
            <a:cxnLst/>
            <a:rect l="0" t="0" r="r" b="b"/>
            <a:pathLst>
              <a:path w="2488" h="2488" fill="none">
                <a:moveTo>
                  <a:pt x="0" y="2356"/>
                </a:moveTo>
                <a:lnTo>
                  <a:pt x="0" y="132"/>
                </a:lnTo>
                <a:cubicBezTo>
                  <a:pt x="0" y="114"/>
                  <a:pt x="3" y="98"/>
                  <a:pt x="10" y="81"/>
                </a:cubicBezTo>
                <a:cubicBezTo>
                  <a:pt x="17" y="65"/>
                  <a:pt x="26" y="51"/>
                  <a:pt x="39" y="38"/>
                </a:cubicBezTo>
                <a:cubicBezTo>
                  <a:pt x="51" y="26"/>
                  <a:pt x="65" y="17"/>
                  <a:pt x="81" y="10"/>
                </a:cubicBezTo>
                <a:cubicBezTo>
                  <a:pt x="98" y="3"/>
                  <a:pt x="115" y="0"/>
                  <a:pt x="132" y="0"/>
                </a:cubicBezTo>
                <a:lnTo>
                  <a:pt x="2356" y="0"/>
                </a:lnTo>
                <a:cubicBezTo>
                  <a:pt x="2373" y="0"/>
                  <a:pt x="2390" y="3"/>
                  <a:pt x="2406" y="10"/>
                </a:cubicBezTo>
                <a:cubicBezTo>
                  <a:pt x="2422" y="17"/>
                  <a:pt x="2437" y="26"/>
                  <a:pt x="2449" y="38"/>
                </a:cubicBezTo>
                <a:cubicBezTo>
                  <a:pt x="2462" y="51"/>
                  <a:pt x="2471" y="65"/>
                  <a:pt x="2478" y="81"/>
                </a:cubicBezTo>
                <a:cubicBezTo>
                  <a:pt x="2485" y="98"/>
                  <a:pt x="2488" y="114"/>
                  <a:pt x="2488" y="132"/>
                </a:cubicBezTo>
                <a:lnTo>
                  <a:pt x="2488" y="2356"/>
                </a:lnTo>
                <a:cubicBezTo>
                  <a:pt x="2488" y="2373"/>
                  <a:pt x="2485" y="2390"/>
                  <a:pt x="2478" y="2406"/>
                </a:cubicBezTo>
                <a:cubicBezTo>
                  <a:pt x="2471" y="2422"/>
                  <a:pt x="2462" y="2437"/>
                  <a:pt x="2449" y="2449"/>
                </a:cubicBezTo>
                <a:cubicBezTo>
                  <a:pt x="2437" y="2461"/>
                  <a:pt x="2422" y="2471"/>
                  <a:pt x="2406" y="2478"/>
                </a:cubicBezTo>
                <a:cubicBezTo>
                  <a:pt x="2390" y="2484"/>
                  <a:pt x="2373" y="2488"/>
                  <a:pt x="2356" y="2488"/>
                </a:cubicBezTo>
                <a:lnTo>
                  <a:pt x="132" y="2488"/>
                </a:lnTo>
                <a:cubicBezTo>
                  <a:pt x="115" y="2488"/>
                  <a:pt x="98" y="2484"/>
                  <a:pt x="81" y="2478"/>
                </a:cubicBezTo>
                <a:cubicBezTo>
                  <a:pt x="65" y="2471"/>
                  <a:pt x="51" y="2461"/>
                  <a:pt x="39" y="2449"/>
                </a:cubicBezTo>
                <a:cubicBezTo>
                  <a:pt x="26" y="2437"/>
                  <a:pt x="17" y="2422"/>
                  <a:pt x="10" y="2406"/>
                </a:cubicBezTo>
                <a:cubicBezTo>
                  <a:pt x="3" y="2390"/>
                  <a:pt x="0" y="2373"/>
                  <a:pt x="0" y="2356"/>
                </a:cubicBezTo>
              </a:path>
            </a:pathLst>
          </a:custGeom>
          <a:ln w="18720">
            <a:solidFill>
              <a:srgbClr val="FFFFFF"/>
            </a:solidFill>
            <a:miter/>
          </a:ln>
        </p:spPr>
        <p:txBody>
          <a:bodyPr lIns="9360" tIns="9360" rIns="9360" bIns="9360" anchor="t">
            <a:noAutofit/>
          </a:bodyPr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pic>
        <p:nvPicPr>
          <p:cNvPr id="2" name="图片 1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7575" y="2457450"/>
            <a:ext cx="1020445" cy="891540"/>
          </a:xfrm>
          <a:prstGeom prst="rect">
            <a:avLst/>
          </a:prstGeom>
        </p:spPr>
      </p:pic>
      <p:pic>
        <p:nvPicPr>
          <p:cNvPr id="3" name="图片 2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9710" y="2457450"/>
            <a:ext cx="1014730" cy="895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任意多边形 146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111827"/>
          </a:solidFill>
          <a:ln w="0">
            <a:noFill/>
          </a:ln>
        </p:spPr>
        <p:txBody>
          <a:bodyPr lIns="0" tIns="0" rIns="0" bIns="0" anchor="t">
            <a:noAutofit/>
          </a:bodyPr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pic>
        <p:nvPicPr>
          <p:cNvPr id="148" name="图片 147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9" name="图片 148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0" name="任意多边形 149"/>
          <p:cNvSpPr/>
          <p:nvPr/>
        </p:nvSpPr>
        <p:spPr>
          <a:xfrm>
            <a:off x="609480" y="1009440"/>
            <a:ext cx="762120" cy="38520"/>
          </a:xfrm>
          <a:custGeom>
            <a:avLst/>
            <a:gdLst/>
            <a:ahLst/>
            <a:cxnLst/>
            <a:rect l="0" t="0" r="r" b="b"/>
            <a:pathLst>
              <a:path w="2117" h="107">
                <a:moveTo>
                  <a:pt x="0" y="53"/>
                </a:moveTo>
                <a:cubicBezTo>
                  <a:pt x="0" y="46"/>
                  <a:pt x="1" y="39"/>
                  <a:pt x="4" y="33"/>
                </a:cubicBezTo>
                <a:cubicBezTo>
                  <a:pt x="7" y="26"/>
                  <a:pt x="10" y="21"/>
                  <a:pt x="15" y="16"/>
                </a:cubicBezTo>
                <a:cubicBezTo>
                  <a:pt x="20" y="11"/>
                  <a:pt x="26" y="7"/>
                  <a:pt x="32" y="4"/>
                </a:cubicBezTo>
                <a:cubicBezTo>
                  <a:pt x="39" y="1"/>
                  <a:pt x="46" y="0"/>
                  <a:pt x="53" y="0"/>
                </a:cubicBezTo>
                <a:lnTo>
                  <a:pt x="2065" y="0"/>
                </a:lnTo>
                <a:cubicBezTo>
                  <a:pt x="2072" y="0"/>
                  <a:pt x="2078" y="1"/>
                  <a:pt x="2085" y="4"/>
                </a:cubicBezTo>
                <a:cubicBezTo>
                  <a:pt x="2091" y="7"/>
                  <a:pt x="2097" y="11"/>
                  <a:pt x="2102" y="16"/>
                </a:cubicBezTo>
                <a:cubicBezTo>
                  <a:pt x="2107" y="21"/>
                  <a:pt x="2111" y="26"/>
                  <a:pt x="2113" y="33"/>
                </a:cubicBezTo>
                <a:cubicBezTo>
                  <a:pt x="2116" y="39"/>
                  <a:pt x="2117" y="46"/>
                  <a:pt x="2117" y="53"/>
                </a:cubicBezTo>
                <a:cubicBezTo>
                  <a:pt x="2117" y="60"/>
                  <a:pt x="2116" y="67"/>
                  <a:pt x="2113" y="73"/>
                </a:cubicBezTo>
                <a:cubicBezTo>
                  <a:pt x="2111" y="80"/>
                  <a:pt x="2107" y="86"/>
                  <a:pt x="2102" y="91"/>
                </a:cubicBezTo>
                <a:cubicBezTo>
                  <a:pt x="2097" y="96"/>
                  <a:pt x="2091" y="100"/>
                  <a:pt x="2085" y="103"/>
                </a:cubicBezTo>
                <a:cubicBezTo>
                  <a:pt x="2078" y="106"/>
                  <a:pt x="2072" y="107"/>
                  <a:pt x="2065" y="107"/>
                </a:cubicBezTo>
                <a:lnTo>
                  <a:pt x="53" y="107"/>
                </a:lnTo>
                <a:cubicBezTo>
                  <a:pt x="46" y="107"/>
                  <a:pt x="39" y="106"/>
                  <a:pt x="32" y="103"/>
                </a:cubicBezTo>
                <a:cubicBezTo>
                  <a:pt x="26" y="100"/>
                  <a:pt x="20" y="96"/>
                  <a:pt x="15" y="91"/>
                </a:cubicBezTo>
                <a:cubicBezTo>
                  <a:pt x="10" y="86"/>
                  <a:pt x="7" y="80"/>
                  <a:pt x="4" y="73"/>
                </a:cubicBezTo>
                <a:cubicBezTo>
                  <a:pt x="1" y="67"/>
                  <a:pt x="0" y="60"/>
                  <a:pt x="0" y="53"/>
                </a:cubicBezTo>
                <a:close/>
              </a:path>
            </a:pathLst>
          </a:custGeom>
          <a:solidFill>
            <a:srgbClr val="FBBF24"/>
          </a:solidFill>
          <a:ln w="0">
            <a:noFill/>
          </a:ln>
        </p:spPr>
        <p:txBody>
          <a:bodyPr lIns="0" tIns="0" rIns="0" bIns="0" anchor="t">
            <a:noAutofit/>
          </a:bodyPr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51" name="文本框 150"/>
          <p:cNvSpPr txBox="1"/>
          <p:nvPr/>
        </p:nvSpPr>
        <p:spPr>
          <a:xfrm>
            <a:off x="609480" y="84600"/>
            <a:ext cx="4149090" cy="4438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3000" b="1" i="0" u="none" strike="noStrike">
                <a:solidFill>
                  <a:srgbClr val="F9FAFB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粉丝与互动数据概览</a:t>
            </a:r>
            <a:endParaRPr lang="en-US" sz="30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52" name="任意多边形 151"/>
          <p:cNvSpPr/>
          <p:nvPr/>
        </p:nvSpPr>
        <p:spPr>
          <a:xfrm>
            <a:off x="609480" y="2304720"/>
            <a:ext cx="3657960" cy="29160"/>
          </a:xfrm>
          <a:custGeom>
            <a:avLst/>
            <a:gdLst/>
            <a:ahLst/>
            <a:cxnLst/>
            <a:rect l="0" t="0" r="r" b="b"/>
            <a:pathLst>
              <a:path w="10161" h="81">
                <a:moveTo>
                  <a:pt x="0" y="0"/>
                </a:moveTo>
                <a:lnTo>
                  <a:pt x="10161" y="0"/>
                </a:lnTo>
                <a:lnTo>
                  <a:pt x="10161" y="81"/>
                </a:lnTo>
                <a:lnTo>
                  <a:pt x="0" y="81"/>
                </a:lnTo>
                <a:lnTo>
                  <a:pt x="0" y="0"/>
                </a:lnTo>
                <a:close/>
              </a:path>
            </a:pathLst>
          </a:custGeom>
          <a:solidFill>
            <a:srgbClr val="4F46E5"/>
          </a:solidFill>
          <a:ln w="0">
            <a:noFill/>
          </a:ln>
        </p:spPr>
        <p:txBody>
          <a:bodyPr lIns="0" tIns="0" rIns="0" bIns="0" anchor="t">
            <a:noAutofit/>
          </a:bodyPr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53" name="任意多边形 152"/>
          <p:cNvSpPr/>
          <p:nvPr/>
        </p:nvSpPr>
        <p:spPr>
          <a:xfrm>
            <a:off x="609480" y="2304720"/>
            <a:ext cx="38520" cy="1610280"/>
          </a:xfrm>
          <a:custGeom>
            <a:avLst/>
            <a:gdLst/>
            <a:ahLst/>
            <a:cxnLst/>
            <a:rect l="0" t="0" r="r" b="b"/>
            <a:pathLst>
              <a:path w="107" h="4473">
                <a:moveTo>
                  <a:pt x="0" y="0"/>
                </a:moveTo>
                <a:lnTo>
                  <a:pt x="107" y="0"/>
                </a:lnTo>
                <a:lnTo>
                  <a:pt x="107" y="4473"/>
                </a:lnTo>
                <a:lnTo>
                  <a:pt x="0" y="4473"/>
                </a:lnTo>
                <a:lnTo>
                  <a:pt x="0" y="0"/>
                </a:lnTo>
                <a:close/>
              </a:path>
            </a:pathLst>
          </a:custGeom>
          <a:solidFill>
            <a:srgbClr val="4F46E5"/>
          </a:solidFill>
          <a:ln w="0">
            <a:noFill/>
          </a:ln>
        </p:spPr>
        <p:txBody>
          <a:bodyPr lIns="0" tIns="0" rIns="0" bIns="0" anchor="t">
            <a:noAutofit/>
          </a:bodyPr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54" name="任意多边形 153"/>
          <p:cNvSpPr/>
          <p:nvPr/>
        </p:nvSpPr>
        <p:spPr>
          <a:xfrm>
            <a:off x="609480" y="4143240"/>
            <a:ext cx="3657960" cy="28800"/>
          </a:xfrm>
          <a:custGeom>
            <a:avLst/>
            <a:gdLst/>
            <a:ahLst/>
            <a:cxnLst/>
            <a:rect l="0" t="0" r="r" b="b"/>
            <a:pathLst>
              <a:path w="10161" h="80">
                <a:moveTo>
                  <a:pt x="0" y="0"/>
                </a:moveTo>
                <a:lnTo>
                  <a:pt x="10161" y="0"/>
                </a:lnTo>
                <a:lnTo>
                  <a:pt x="10161" y="80"/>
                </a:lnTo>
                <a:lnTo>
                  <a:pt x="0" y="80"/>
                </a:lnTo>
                <a:lnTo>
                  <a:pt x="0" y="0"/>
                </a:lnTo>
                <a:close/>
              </a:path>
            </a:pathLst>
          </a:custGeom>
          <a:solidFill>
            <a:srgbClr val="FBBF24"/>
          </a:solidFill>
          <a:ln w="0">
            <a:noFill/>
          </a:ln>
        </p:spPr>
        <p:txBody>
          <a:bodyPr lIns="0" tIns="0" rIns="0" bIns="0" anchor="t">
            <a:noAutofit/>
          </a:bodyPr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55" name="任意多边形 154"/>
          <p:cNvSpPr/>
          <p:nvPr/>
        </p:nvSpPr>
        <p:spPr>
          <a:xfrm>
            <a:off x="609480" y="4143240"/>
            <a:ext cx="38520" cy="1410120"/>
          </a:xfrm>
          <a:custGeom>
            <a:avLst/>
            <a:gdLst/>
            <a:ahLst/>
            <a:cxnLst/>
            <a:rect l="0" t="0" r="r" b="b"/>
            <a:pathLst>
              <a:path w="107" h="3917">
                <a:moveTo>
                  <a:pt x="0" y="0"/>
                </a:moveTo>
                <a:lnTo>
                  <a:pt x="107" y="0"/>
                </a:lnTo>
                <a:lnTo>
                  <a:pt x="107" y="3917"/>
                </a:lnTo>
                <a:lnTo>
                  <a:pt x="0" y="3917"/>
                </a:lnTo>
                <a:lnTo>
                  <a:pt x="0" y="0"/>
                </a:lnTo>
                <a:close/>
              </a:path>
            </a:pathLst>
          </a:custGeom>
          <a:solidFill>
            <a:srgbClr val="FBBF24"/>
          </a:solidFill>
          <a:ln w="0">
            <a:noFill/>
          </a:ln>
        </p:spPr>
        <p:txBody>
          <a:bodyPr lIns="0" tIns="0" rIns="0" bIns="0" anchor="t">
            <a:noAutofit/>
          </a:bodyPr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56" name="文本框 155"/>
          <p:cNvSpPr txBox="1"/>
          <p:nvPr/>
        </p:nvSpPr>
        <p:spPr>
          <a:xfrm>
            <a:off x="609480" y="1509120"/>
            <a:ext cx="209550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15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真实数据驱动的影响力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57" name="文本框 156"/>
          <p:cNvSpPr txBox="1"/>
          <p:nvPr/>
        </p:nvSpPr>
        <p:spPr>
          <a:xfrm>
            <a:off x="838080" y="2544480"/>
            <a:ext cx="67056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12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抖音平台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58" name="文本框 157"/>
          <p:cNvSpPr txBox="1"/>
          <p:nvPr/>
        </p:nvSpPr>
        <p:spPr>
          <a:xfrm>
            <a:off x="838080" y="2785320"/>
            <a:ext cx="1483360" cy="41529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altLang="en-US" sz="2700" b="1" i="0" u="none" strike="noStrike">
                <a:solidFill>
                  <a:srgbClr val="F9FAFB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点赞</a:t>
            </a:r>
            <a:r>
              <a:rPr lang="en-US" sz="2700" b="1" i="0" u="none" strike="noStrike">
                <a:solidFill>
                  <a:srgbClr val="F9FAFB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111.6</a:t>
            </a:r>
            <a:endParaRPr lang="en-US" sz="27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59" name="文本框 158"/>
          <p:cNvSpPr txBox="1"/>
          <p:nvPr/>
        </p:nvSpPr>
        <p:spPr>
          <a:xfrm>
            <a:off x="1734480" y="2883600"/>
            <a:ext cx="838835" cy="27686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en-US" altLang="zh-CN" sz="1800" b="1" i="0" u="none" strike="noStrike">
                <a:solidFill>
                  <a:srgbClr val="F9FAFB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            </a:t>
            </a:r>
            <a:r>
              <a:rPr lang="zh-CN" sz="1800" b="1" i="0" u="none" strike="noStrike">
                <a:solidFill>
                  <a:srgbClr val="F9FAFB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万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60" name="文本框 159"/>
          <p:cNvSpPr txBox="1"/>
          <p:nvPr/>
        </p:nvSpPr>
        <p:spPr>
          <a:xfrm>
            <a:off x="838080" y="3343320"/>
            <a:ext cx="1026795" cy="1558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1050" b="0" i="0" u="none" strike="noStrike">
                <a:solidFill>
                  <a:srgbClr val="6B728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平均单作品点赞</a:t>
            </a:r>
            <a:endParaRPr lang="en-US" sz="10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61" name="文本框 160"/>
          <p:cNvSpPr txBox="1"/>
          <p:nvPr/>
        </p:nvSpPr>
        <p:spPr>
          <a:xfrm>
            <a:off x="1771560" y="3346560"/>
            <a:ext cx="320040" cy="14832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en-US" sz="1050" b="0" i="0" u="none" strike="noStrike">
                <a:solidFill>
                  <a:srgbClr val="6B728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6526</a:t>
            </a:r>
            <a:endParaRPr lang="en-US" sz="10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62" name="文本框 161"/>
          <p:cNvSpPr txBox="1"/>
          <p:nvPr/>
        </p:nvSpPr>
        <p:spPr>
          <a:xfrm>
            <a:off x="2068200" y="3343320"/>
            <a:ext cx="880110" cy="1558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1050" b="0" i="0" u="none" strike="noStrike">
                <a:solidFill>
                  <a:srgbClr val="6B728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次，集均评论</a:t>
            </a:r>
            <a:endParaRPr lang="en-US" sz="10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63" name="文本框 162"/>
          <p:cNvSpPr txBox="1"/>
          <p:nvPr/>
        </p:nvSpPr>
        <p:spPr>
          <a:xfrm>
            <a:off x="2868480" y="3346560"/>
            <a:ext cx="240030" cy="14832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en-US" sz="1050" b="0" i="0" u="none" strike="noStrike">
                <a:solidFill>
                  <a:srgbClr val="6B728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125</a:t>
            </a:r>
            <a:endParaRPr lang="en-US" sz="10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64" name="文本框 163"/>
          <p:cNvSpPr txBox="1"/>
          <p:nvPr/>
        </p:nvSpPr>
        <p:spPr>
          <a:xfrm>
            <a:off x="3090960" y="3343320"/>
            <a:ext cx="880110" cy="1558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1050" b="0" i="0" u="none" strike="noStrike">
                <a:solidFill>
                  <a:srgbClr val="6B728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条，集均分享</a:t>
            </a:r>
            <a:endParaRPr lang="en-US" sz="10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65" name="文本框 164"/>
          <p:cNvSpPr txBox="1"/>
          <p:nvPr/>
        </p:nvSpPr>
        <p:spPr>
          <a:xfrm>
            <a:off x="3890880" y="3346560"/>
            <a:ext cx="160020" cy="14832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en-US" sz="1050" b="0" i="0" u="none" strike="noStrike">
                <a:solidFill>
                  <a:srgbClr val="6B728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89</a:t>
            </a:r>
            <a:endParaRPr lang="en-US" sz="10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66" name="文本框 165"/>
          <p:cNvSpPr txBox="1"/>
          <p:nvPr/>
        </p:nvSpPr>
        <p:spPr>
          <a:xfrm>
            <a:off x="838080" y="3543480"/>
            <a:ext cx="146685" cy="1558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1050" b="0" i="0" u="none" strike="noStrike">
                <a:solidFill>
                  <a:srgbClr val="6B728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次</a:t>
            </a:r>
            <a:endParaRPr lang="en-US" sz="10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67" name="文本框 166"/>
          <p:cNvSpPr txBox="1"/>
          <p:nvPr/>
        </p:nvSpPr>
        <p:spPr>
          <a:xfrm>
            <a:off x="838080" y="4386600"/>
            <a:ext cx="1519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en-US" sz="12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B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68" name="文本框 167"/>
          <p:cNvSpPr txBox="1"/>
          <p:nvPr/>
        </p:nvSpPr>
        <p:spPr>
          <a:xfrm>
            <a:off x="939960" y="4383000"/>
            <a:ext cx="50292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12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站平台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69" name="文本框 168"/>
          <p:cNvSpPr txBox="1"/>
          <p:nvPr/>
        </p:nvSpPr>
        <p:spPr>
          <a:xfrm>
            <a:off x="838080" y="4623480"/>
            <a:ext cx="1304290" cy="41529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altLang="en-US" sz="2700" b="1" i="0" u="none" strike="noStrike">
                <a:solidFill>
                  <a:srgbClr val="F9FAFB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点赞</a:t>
            </a:r>
            <a:r>
              <a:rPr lang="en-US" sz="2700" b="1" i="0" u="none" strike="noStrike">
                <a:solidFill>
                  <a:srgbClr val="F9FAFB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29.1</a:t>
            </a:r>
            <a:endParaRPr lang="en-US" sz="27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70" name="文本框 169"/>
          <p:cNvSpPr txBox="1"/>
          <p:nvPr/>
        </p:nvSpPr>
        <p:spPr>
          <a:xfrm>
            <a:off x="1543680" y="4721760"/>
            <a:ext cx="838835" cy="27686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en-US" altLang="zh-CN" sz="1800" b="1" i="0" u="none" strike="noStrike">
                <a:solidFill>
                  <a:srgbClr val="F9FAFB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            </a:t>
            </a:r>
            <a:r>
              <a:rPr lang="zh-CN" sz="1800" b="1" i="0" u="none" strike="noStrike">
                <a:solidFill>
                  <a:srgbClr val="F9FAFB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万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71" name="任意多边形 170"/>
          <p:cNvSpPr/>
          <p:nvPr/>
        </p:nvSpPr>
        <p:spPr>
          <a:xfrm>
            <a:off x="623880" y="6010200"/>
            <a:ext cx="3643560" cy="838440"/>
          </a:xfrm>
          <a:custGeom>
            <a:avLst/>
            <a:gdLst/>
            <a:ahLst/>
            <a:cxnLst/>
            <a:rect l="0" t="0" r="r" b="b"/>
            <a:pathLst>
              <a:path w="10121" h="2329">
                <a:moveTo>
                  <a:pt x="0" y="2329"/>
                </a:moveTo>
                <a:lnTo>
                  <a:pt x="0" y="0"/>
                </a:lnTo>
                <a:lnTo>
                  <a:pt x="10015" y="0"/>
                </a:lnTo>
                <a:cubicBezTo>
                  <a:pt x="10029" y="0"/>
                  <a:pt x="10043" y="2"/>
                  <a:pt x="10055" y="8"/>
                </a:cubicBezTo>
                <a:cubicBezTo>
                  <a:pt x="10068" y="13"/>
                  <a:pt x="10080" y="21"/>
                  <a:pt x="10090" y="31"/>
                </a:cubicBezTo>
                <a:cubicBezTo>
                  <a:pt x="10100" y="41"/>
                  <a:pt x="10107" y="52"/>
                  <a:pt x="10113" y="65"/>
                </a:cubicBezTo>
                <a:cubicBezTo>
                  <a:pt x="10118" y="78"/>
                  <a:pt x="10121" y="92"/>
                  <a:pt x="10121" y="106"/>
                </a:cubicBezTo>
                <a:lnTo>
                  <a:pt x="10121" y="2223"/>
                </a:lnTo>
                <a:cubicBezTo>
                  <a:pt x="10121" y="2237"/>
                  <a:pt x="10118" y="2251"/>
                  <a:pt x="10113" y="2264"/>
                </a:cubicBezTo>
                <a:cubicBezTo>
                  <a:pt x="10107" y="2277"/>
                  <a:pt x="10100" y="2288"/>
                  <a:pt x="10090" y="2298"/>
                </a:cubicBezTo>
                <a:cubicBezTo>
                  <a:pt x="10080" y="2308"/>
                  <a:pt x="10068" y="2316"/>
                  <a:pt x="10055" y="2321"/>
                </a:cubicBezTo>
                <a:cubicBezTo>
                  <a:pt x="10043" y="2326"/>
                  <a:pt x="10029" y="2329"/>
                  <a:pt x="10015" y="2329"/>
                </a:cubicBezTo>
                <a:lnTo>
                  <a:pt x="0" y="2329"/>
                </a:lnTo>
                <a:close/>
              </a:path>
            </a:pathLst>
          </a:custGeom>
          <a:solidFill>
            <a:srgbClr val="4F46E5">
              <a:alpha val="10000"/>
            </a:srgbClr>
          </a:solidFill>
          <a:ln w="0">
            <a:noFill/>
          </a:ln>
        </p:spPr>
        <p:txBody>
          <a:bodyPr lIns="0" tIns="0" rIns="0" bIns="0" anchor="t">
            <a:noAutofit/>
          </a:bodyPr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72" name="任意多边形 171"/>
          <p:cNvSpPr/>
          <p:nvPr/>
        </p:nvSpPr>
        <p:spPr>
          <a:xfrm>
            <a:off x="609480" y="6010200"/>
            <a:ext cx="28800" cy="838440"/>
          </a:xfrm>
          <a:custGeom>
            <a:avLst/>
            <a:gdLst/>
            <a:ahLst/>
            <a:cxnLst/>
            <a:rect l="0" t="0" r="r" b="b"/>
            <a:pathLst>
              <a:path w="80" h="2329">
                <a:moveTo>
                  <a:pt x="0" y="0"/>
                </a:moveTo>
                <a:lnTo>
                  <a:pt x="80" y="0"/>
                </a:lnTo>
                <a:lnTo>
                  <a:pt x="80" y="2329"/>
                </a:lnTo>
                <a:lnTo>
                  <a:pt x="0" y="2329"/>
                </a:lnTo>
                <a:lnTo>
                  <a:pt x="0" y="0"/>
                </a:lnTo>
                <a:close/>
              </a:path>
            </a:pathLst>
          </a:custGeom>
          <a:solidFill>
            <a:srgbClr val="4F46E5"/>
          </a:solidFill>
          <a:ln w="0">
            <a:noFill/>
          </a:ln>
        </p:spPr>
        <p:txBody>
          <a:bodyPr lIns="0" tIns="0" rIns="0" bIns="0" anchor="t">
            <a:noAutofit/>
          </a:bodyPr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73" name="文本框 172"/>
          <p:cNvSpPr txBox="1"/>
          <p:nvPr/>
        </p:nvSpPr>
        <p:spPr>
          <a:xfrm>
            <a:off x="838080" y="5181840"/>
            <a:ext cx="1613535" cy="1558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1050" b="0" i="0" u="none" strike="noStrike">
                <a:solidFill>
                  <a:srgbClr val="6B728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历史作品以科技评测为主</a:t>
            </a:r>
            <a:endParaRPr lang="en-US" sz="10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74" name="文本框 173"/>
          <p:cNvSpPr txBox="1"/>
          <p:nvPr/>
        </p:nvSpPr>
        <p:spPr>
          <a:xfrm>
            <a:off x="828720" y="6221160"/>
            <a:ext cx="67056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1200" b="0" i="0" u="none" strike="noStrike">
                <a:solidFill>
                  <a:srgbClr val="FBBF24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数据特点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75" name="文本框 174"/>
          <p:cNvSpPr txBox="1"/>
          <p:nvPr/>
        </p:nvSpPr>
        <p:spPr>
          <a:xfrm>
            <a:off x="1438200" y="6224760"/>
            <a:ext cx="151920" cy="1710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en-US" sz="1200" b="0" i="0" u="none" strike="noStrike">
                <a:solidFill>
                  <a:srgbClr val="FBBF24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: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76" name="文本框 175"/>
          <p:cNvSpPr txBox="1"/>
          <p:nvPr/>
        </p:nvSpPr>
        <p:spPr>
          <a:xfrm>
            <a:off x="1531440" y="6221160"/>
            <a:ext cx="268224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12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互动率稳定，用戶粘性强，无虚假流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77" name="任意多边形 176"/>
          <p:cNvSpPr/>
          <p:nvPr/>
        </p:nvSpPr>
        <p:spPr>
          <a:xfrm>
            <a:off x="3790800" y="2551320"/>
            <a:ext cx="286200" cy="250560"/>
          </a:xfrm>
          <a:custGeom>
            <a:avLst/>
            <a:gdLst/>
            <a:ahLst/>
            <a:cxnLst/>
            <a:rect l="0" t="0" r="r" b="b"/>
            <a:pathLst>
              <a:path w="795" h="696">
                <a:moveTo>
                  <a:pt x="487" y="1"/>
                </a:moveTo>
                <a:cubicBezTo>
                  <a:pt x="527" y="9"/>
                  <a:pt x="553" y="49"/>
                  <a:pt x="545" y="89"/>
                </a:cubicBezTo>
                <a:lnTo>
                  <a:pt x="542" y="107"/>
                </a:lnTo>
                <a:cubicBezTo>
                  <a:pt x="533" y="148"/>
                  <a:pt x="518" y="187"/>
                  <a:pt x="497" y="224"/>
                </a:cubicBezTo>
                <a:lnTo>
                  <a:pt x="720" y="224"/>
                </a:lnTo>
                <a:cubicBezTo>
                  <a:pt x="761" y="224"/>
                  <a:pt x="795" y="258"/>
                  <a:pt x="795" y="299"/>
                </a:cubicBezTo>
                <a:cubicBezTo>
                  <a:pt x="795" y="327"/>
                  <a:pt x="778" y="352"/>
                  <a:pt x="755" y="365"/>
                </a:cubicBezTo>
                <a:cubicBezTo>
                  <a:pt x="771" y="378"/>
                  <a:pt x="782" y="399"/>
                  <a:pt x="782" y="423"/>
                </a:cubicBezTo>
                <a:cubicBezTo>
                  <a:pt x="782" y="459"/>
                  <a:pt x="756" y="489"/>
                  <a:pt x="722" y="496"/>
                </a:cubicBezTo>
                <a:cubicBezTo>
                  <a:pt x="729" y="507"/>
                  <a:pt x="733" y="520"/>
                  <a:pt x="733" y="534"/>
                </a:cubicBezTo>
                <a:cubicBezTo>
                  <a:pt x="733" y="567"/>
                  <a:pt x="711" y="595"/>
                  <a:pt x="681" y="605"/>
                </a:cubicBezTo>
                <a:cubicBezTo>
                  <a:pt x="682" y="610"/>
                  <a:pt x="683" y="616"/>
                  <a:pt x="683" y="621"/>
                </a:cubicBezTo>
                <a:cubicBezTo>
                  <a:pt x="683" y="662"/>
                  <a:pt x="650" y="696"/>
                  <a:pt x="609" y="696"/>
                </a:cubicBezTo>
                <a:lnTo>
                  <a:pt x="457" y="696"/>
                </a:lnTo>
                <a:cubicBezTo>
                  <a:pt x="428" y="696"/>
                  <a:pt x="399" y="687"/>
                  <a:pt x="375" y="671"/>
                </a:cubicBezTo>
                <a:lnTo>
                  <a:pt x="315" y="631"/>
                </a:lnTo>
                <a:cubicBezTo>
                  <a:pt x="274" y="603"/>
                  <a:pt x="249" y="557"/>
                  <a:pt x="249" y="507"/>
                </a:cubicBezTo>
                <a:lnTo>
                  <a:pt x="249" y="448"/>
                </a:lnTo>
                <a:lnTo>
                  <a:pt x="249" y="373"/>
                </a:lnTo>
                <a:lnTo>
                  <a:pt x="249" y="334"/>
                </a:lnTo>
                <a:cubicBezTo>
                  <a:pt x="249" y="289"/>
                  <a:pt x="270" y="247"/>
                  <a:pt x="305" y="218"/>
                </a:cubicBezTo>
                <a:lnTo>
                  <a:pt x="316" y="209"/>
                </a:lnTo>
                <a:cubicBezTo>
                  <a:pt x="357" y="175"/>
                  <a:pt x="385" y="129"/>
                  <a:pt x="396" y="78"/>
                </a:cubicBezTo>
                <a:lnTo>
                  <a:pt x="399" y="60"/>
                </a:lnTo>
                <a:cubicBezTo>
                  <a:pt x="407" y="20"/>
                  <a:pt x="446" y="-7"/>
                  <a:pt x="487" y="1"/>
                </a:cubicBezTo>
                <a:moveTo>
                  <a:pt x="50" y="249"/>
                </a:moveTo>
                <a:lnTo>
                  <a:pt x="149" y="249"/>
                </a:lnTo>
                <a:cubicBezTo>
                  <a:pt x="177" y="249"/>
                  <a:pt x="199" y="271"/>
                  <a:pt x="199" y="299"/>
                </a:cubicBezTo>
                <a:lnTo>
                  <a:pt x="199" y="646"/>
                </a:lnTo>
                <a:cubicBezTo>
                  <a:pt x="199" y="673"/>
                  <a:pt x="177" y="696"/>
                  <a:pt x="149" y="696"/>
                </a:cubicBezTo>
                <a:lnTo>
                  <a:pt x="50" y="696"/>
                </a:lnTo>
                <a:cubicBezTo>
                  <a:pt x="22" y="696"/>
                  <a:pt x="0" y="673"/>
                  <a:pt x="0" y="646"/>
                </a:cubicBezTo>
                <a:lnTo>
                  <a:pt x="0" y="299"/>
                </a:lnTo>
                <a:cubicBezTo>
                  <a:pt x="0" y="271"/>
                  <a:pt x="22" y="249"/>
                  <a:pt x="50" y="249"/>
                </a:cubicBezTo>
                <a:close/>
              </a:path>
            </a:pathLst>
          </a:custGeom>
          <a:solidFill>
            <a:srgbClr val="4F46E5"/>
          </a:solidFill>
          <a:ln w="0">
            <a:noFill/>
          </a:ln>
        </p:spPr>
        <p:txBody>
          <a:bodyPr lIns="0" tIns="0" rIns="0" bIns="0" anchor="t">
            <a:noAutofit/>
          </a:bodyPr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78" name="任意多边形 177"/>
          <p:cNvSpPr/>
          <p:nvPr/>
        </p:nvSpPr>
        <p:spPr>
          <a:xfrm>
            <a:off x="3724200" y="4371840"/>
            <a:ext cx="357480" cy="286200"/>
          </a:xfrm>
          <a:custGeom>
            <a:avLst/>
            <a:gdLst/>
            <a:ahLst/>
            <a:cxnLst/>
            <a:rect l="0" t="0" r="r" b="b"/>
            <a:pathLst>
              <a:path w="993" h="795">
                <a:moveTo>
                  <a:pt x="224" y="0"/>
                </a:moveTo>
                <a:cubicBezTo>
                  <a:pt x="240" y="0"/>
                  <a:pt x="256" y="3"/>
                  <a:pt x="271" y="9"/>
                </a:cubicBezTo>
                <a:cubicBezTo>
                  <a:pt x="287" y="16"/>
                  <a:pt x="300" y="25"/>
                  <a:pt x="312" y="36"/>
                </a:cubicBezTo>
                <a:cubicBezTo>
                  <a:pt x="323" y="48"/>
                  <a:pt x="332" y="61"/>
                  <a:pt x="339" y="76"/>
                </a:cubicBezTo>
                <a:cubicBezTo>
                  <a:pt x="345" y="92"/>
                  <a:pt x="348" y="107"/>
                  <a:pt x="348" y="124"/>
                </a:cubicBezTo>
                <a:cubicBezTo>
                  <a:pt x="348" y="140"/>
                  <a:pt x="345" y="157"/>
                  <a:pt x="339" y="172"/>
                </a:cubicBezTo>
                <a:cubicBezTo>
                  <a:pt x="332" y="188"/>
                  <a:pt x="323" y="201"/>
                  <a:pt x="312" y="213"/>
                </a:cubicBezTo>
                <a:cubicBezTo>
                  <a:pt x="300" y="224"/>
                  <a:pt x="287" y="233"/>
                  <a:pt x="271" y="239"/>
                </a:cubicBezTo>
                <a:cubicBezTo>
                  <a:pt x="256" y="246"/>
                  <a:pt x="240" y="249"/>
                  <a:pt x="224" y="249"/>
                </a:cubicBezTo>
                <a:cubicBezTo>
                  <a:pt x="208" y="249"/>
                  <a:pt x="192" y="246"/>
                  <a:pt x="176" y="239"/>
                </a:cubicBezTo>
                <a:cubicBezTo>
                  <a:pt x="161" y="233"/>
                  <a:pt x="148" y="224"/>
                  <a:pt x="136" y="213"/>
                </a:cubicBezTo>
                <a:cubicBezTo>
                  <a:pt x="125" y="201"/>
                  <a:pt x="116" y="188"/>
                  <a:pt x="109" y="172"/>
                </a:cubicBezTo>
                <a:cubicBezTo>
                  <a:pt x="103" y="157"/>
                  <a:pt x="100" y="140"/>
                  <a:pt x="100" y="124"/>
                </a:cubicBezTo>
                <a:cubicBezTo>
                  <a:pt x="100" y="107"/>
                  <a:pt x="103" y="92"/>
                  <a:pt x="109" y="76"/>
                </a:cubicBezTo>
                <a:cubicBezTo>
                  <a:pt x="116" y="61"/>
                  <a:pt x="125" y="48"/>
                  <a:pt x="136" y="36"/>
                </a:cubicBezTo>
                <a:cubicBezTo>
                  <a:pt x="148" y="25"/>
                  <a:pt x="161" y="16"/>
                  <a:pt x="176" y="9"/>
                </a:cubicBezTo>
                <a:cubicBezTo>
                  <a:pt x="192" y="3"/>
                  <a:pt x="208" y="0"/>
                  <a:pt x="224" y="0"/>
                </a:cubicBezTo>
                <a:moveTo>
                  <a:pt x="794" y="0"/>
                </a:moveTo>
                <a:cubicBezTo>
                  <a:pt x="811" y="0"/>
                  <a:pt x="827" y="3"/>
                  <a:pt x="842" y="9"/>
                </a:cubicBezTo>
                <a:cubicBezTo>
                  <a:pt x="857" y="16"/>
                  <a:pt x="871" y="25"/>
                  <a:pt x="882" y="36"/>
                </a:cubicBezTo>
                <a:cubicBezTo>
                  <a:pt x="894" y="48"/>
                  <a:pt x="903" y="61"/>
                  <a:pt x="909" y="76"/>
                </a:cubicBezTo>
                <a:cubicBezTo>
                  <a:pt x="915" y="92"/>
                  <a:pt x="918" y="107"/>
                  <a:pt x="918" y="124"/>
                </a:cubicBezTo>
                <a:cubicBezTo>
                  <a:pt x="918" y="140"/>
                  <a:pt x="915" y="157"/>
                  <a:pt x="909" y="172"/>
                </a:cubicBezTo>
                <a:cubicBezTo>
                  <a:pt x="903" y="188"/>
                  <a:pt x="894" y="201"/>
                  <a:pt x="882" y="213"/>
                </a:cubicBezTo>
                <a:cubicBezTo>
                  <a:pt x="871" y="224"/>
                  <a:pt x="857" y="233"/>
                  <a:pt x="842" y="239"/>
                </a:cubicBezTo>
                <a:cubicBezTo>
                  <a:pt x="827" y="246"/>
                  <a:pt x="811" y="249"/>
                  <a:pt x="794" y="249"/>
                </a:cubicBezTo>
                <a:cubicBezTo>
                  <a:pt x="778" y="249"/>
                  <a:pt x="762" y="246"/>
                  <a:pt x="747" y="239"/>
                </a:cubicBezTo>
                <a:cubicBezTo>
                  <a:pt x="732" y="233"/>
                  <a:pt x="718" y="224"/>
                  <a:pt x="707" y="213"/>
                </a:cubicBezTo>
                <a:cubicBezTo>
                  <a:pt x="695" y="201"/>
                  <a:pt x="686" y="188"/>
                  <a:pt x="680" y="172"/>
                </a:cubicBezTo>
                <a:cubicBezTo>
                  <a:pt x="674" y="157"/>
                  <a:pt x="670" y="140"/>
                  <a:pt x="670" y="124"/>
                </a:cubicBezTo>
                <a:cubicBezTo>
                  <a:pt x="670" y="107"/>
                  <a:pt x="674" y="92"/>
                  <a:pt x="680" y="76"/>
                </a:cubicBezTo>
                <a:cubicBezTo>
                  <a:pt x="686" y="61"/>
                  <a:pt x="695" y="48"/>
                  <a:pt x="707" y="36"/>
                </a:cubicBezTo>
                <a:cubicBezTo>
                  <a:pt x="718" y="25"/>
                  <a:pt x="732" y="16"/>
                  <a:pt x="747" y="9"/>
                </a:cubicBezTo>
                <a:cubicBezTo>
                  <a:pt x="762" y="3"/>
                  <a:pt x="778" y="0"/>
                  <a:pt x="794" y="0"/>
                </a:cubicBezTo>
                <a:moveTo>
                  <a:pt x="0" y="464"/>
                </a:moveTo>
                <a:cubicBezTo>
                  <a:pt x="0" y="373"/>
                  <a:pt x="75" y="299"/>
                  <a:pt x="166" y="299"/>
                </a:cubicBezTo>
                <a:lnTo>
                  <a:pt x="232" y="299"/>
                </a:lnTo>
                <a:cubicBezTo>
                  <a:pt x="257" y="299"/>
                  <a:pt x="280" y="304"/>
                  <a:pt x="301" y="314"/>
                </a:cubicBezTo>
                <a:cubicBezTo>
                  <a:pt x="299" y="325"/>
                  <a:pt x="299" y="336"/>
                  <a:pt x="299" y="348"/>
                </a:cubicBezTo>
                <a:cubicBezTo>
                  <a:pt x="299" y="407"/>
                  <a:pt x="325" y="461"/>
                  <a:pt x="366" y="497"/>
                </a:cubicBezTo>
                <a:cubicBezTo>
                  <a:pt x="365" y="497"/>
                  <a:pt x="365" y="497"/>
                  <a:pt x="365" y="497"/>
                </a:cubicBezTo>
                <a:lnTo>
                  <a:pt x="33" y="497"/>
                </a:lnTo>
                <a:cubicBezTo>
                  <a:pt x="15" y="497"/>
                  <a:pt x="0" y="482"/>
                  <a:pt x="0" y="464"/>
                </a:cubicBezTo>
                <a:moveTo>
                  <a:pt x="629" y="497"/>
                </a:moveTo>
                <a:lnTo>
                  <a:pt x="628" y="497"/>
                </a:lnTo>
                <a:cubicBezTo>
                  <a:pt x="669" y="461"/>
                  <a:pt x="695" y="407"/>
                  <a:pt x="695" y="348"/>
                </a:cubicBezTo>
                <a:cubicBezTo>
                  <a:pt x="695" y="336"/>
                  <a:pt x="694" y="325"/>
                  <a:pt x="692" y="314"/>
                </a:cubicBezTo>
                <a:cubicBezTo>
                  <a:pt x="713" y="304"/>
                  <a:pt x="737" y="299"/>
                  <a:pt x="761" y="299"/>
                </a:cubicBezTo>
                <a:lnTo>
                  <a:pt x="827" y="299"/>
                </a:lnTo>
                <a:cubicBezTo>
                  <a:pt x="919" y="299"/>
                  <a:pt x="993" y="373"/>
                  <a:pt x="993" y="464"/>
                </a:cubicBezTo>
                <a:cubicBezTo>
                  <a:pt x="993" y="482"/>
                  <a:pt x="978" y="497"/>
                  <a:pt x="960" y="497"/>
                </a:cubicBezTo>
                <a:lnTo>
                  <a:pt x="629" y="497"/>
                </a:lnTo>
                <a:moveTo>
                  <a:pt x="348" y="348"/>
                </a:moveTo>
                <a:cubicBezTo>
                  <a:pt x="348" y="338"/>
                  <a:pt x="349" y="329"/>
                  <a:pt x="351" y="319"/>
                </a:cubicBezTo>
                <a:cubicBezTo>
                  <a:pt x="353" y="310"/>
                  <a:pt x="356" y="300"/>
                  <a:pt x="359" y="291"/>
                </a:cubicBezTo>
                <a:cubicBezTo>
                  <a:pt x="363" y="282"/>
                  <a:pt x="368" y="274"/>
                  <a:pt x="373" y="265"/>
                </a:cubicBezTo>
                <a:cubicBezTo>
                  <a:pt x="378" y="257"/>
                  <a:pt x="385" y="250"/>
                  <a:pt x="392" y="243"/>
                </a:cubicBezTo>
                <a:cubicBezTo>
                  <a:pt x="398" y="236"/>
                  <a:pt x="406" y="230"/>
                  <a:pt x="414" y="224"/>
                </a:cubicBezTo>
                <a:cubicBezTo>
                  <a:pt x="422" y="219"/>
                  <a:pt x="431" y="214"/>
                  <a:pt x="440" y="211"/>
                </a:cubicBezTo>
                <a:cubicBezTo>
                  <a:pt x="449" y="207"/>
                  <a:pt x="458" y="204"/>
                  <a:pt x="468" y="202"/>
                </a:cubicBezTo>
                <a:cubicBezTo>
                  <a:pt x="477" y="200"/>
                  <a:pt x="487" y="199"/>
                  <a:pt x="497" y="199"/>
                </a:cubicBezTo>
                <a:cubicBezTo>
                  <a:pt x="507" y="199"/>
                  <a:pt x="516" y="200"/>
                  <a:pt x="526" y="202"/>
                </a:cubicBezTo>
                <a:cubicBezTo>
                  <a:pt x="535" y="204"/>
                  <a:pt x="545" y="207"/>
                  <a:pt x="554" y="211"/>
                </a:cubicBezTo>
                <a:cubicBezTo>
                  <a:pt x="563" y="214"/>
                  <a:pt x="571" y="219"/>
                  <a:pt x="579" y="224"/>
                </a:cubicBezTo>
                <a:cubicBezTo>
                  <a:pt x="588" y="230"/>
                  <a:pt x="595" y="236"/>
                  <a:pt x="602" y="243"/>
                </a:cubicBezTo>
                <a:cubicBezTo>
                  <a:pt x="609" y="250"/>
                  <a:pt x="615" y="257"/>
                  <a:pt x="621" y="265"/>
                </a:cubicBezTo>
                <a:cubicBezTo>
                  <a:pt x="626" y="274"/>
                  <a:pt x="631" y="282"/>
                  <a:pt x="634" y="291"/>
                </a:cubicBezTo>
                <a:cubicBezTo>
                  <a:pt x="638" y="300"/>
                  <a:pt x="641" y="310"/>
                  <a:pt x="643" y="319"/>
                </a:cubicBezTo>
                <a:cubicBezTo>
                  <a:pt x="645" y="329"/>
                  <a:pt x="646" y="338"/>
                  <a:pt x="646" y="348"/>
                </a:cubicBezTo>
                <a:cubicBezTo>
                  <a:pt x="646" y="358"/>
                  <a:pt x="645" y="368"/>
                  <a:pt x="643" y="377"/>
                </a:cubicBezTo>
                <a:cubicBezTo>
                  <a:pt x="641" y="387"/>
                  <a:pt x="638" y="396"/>
                  <a:pt x="634" y="405"/>
                </a:cubicBezTo>
                <a:cubicBezTo>
                  <a:pt x="631" y="414"/>
                  <a:pt x="626" y="423"/>
                  <a:pt x="621" y="431"/>
                </a:cubicBezTo>
                <a:cubicBezTo>
                  <a:pt x="615" y="439"/>
                  <a:pt x="609" y="446"/>
                  <a:pt x="602" y="453"/>
                </a:cubicBezTo>
                <a:cubicBezTo>
                  <a:pt x="595" y="460"/>
                  <a:pt x="588" y="466"/>
                  <a:pt x="579" y="472"/>
                </a:cubicBezTo>
                <a:cubicBezTo>
                  <a:pt x="571" y="477"/>
                  <a:pt x="563" y="482"/>
                  <a:pt x="554" y="486"/>
                </a:cubicBezTo>
                <a:cubicBezTo>
                  <a:pt x="545" y="489"/>
                  <a:pt x="535" y="492"/>
                  <a:pt x="526" y="494"/>
                </a:cubicBezTo>
                <a:cubicBezTo>
                  <a:pt x="516" y="496"/>
                  <a:pt x="507" y="497"/>
                  <a:pt x="497" y="497"/>
                </a:cubicBezTo>
                <a:cubicBezTo>
                  <a:pt x="487" y="497"/>
                  <a:pt x="477" y="496"/>
                  <a:pt x="468" y="494"/>
                </a:cubicBezTo>
                <a:cubicBezTo>
                  <a:pt x="458" y="492"/>
                  <a:pt x="449" y="489"/>
                  <a:pt x="440" y="486"/>
                </a:cubicBezTo>
                <a:cubicBezTo>
                  <a:pt x="431" y="482"/>
                  <a:pt x="422" y="477"/>
                  <a:pt x="414" y="472"/>
                </a:cubicBezTo>
                <a:cubicBezTo>
                  <a:pt x="406" y="466"/>
                  <a:pt x="398" y="460"/>
                  <a:pt x="392" y="453"/>
                </a:cubicBezTo>
                <a:cubicBezTo>
                  <a:pt x="385" y="446"/>
                  <a:pt x="378" y="439"/>
                  <a:pt x="373" y="431"/>
                </a:cubicBezTo>
                <a:cubicBezTo>
                  <a:pt x="368" y="423"/>
                  <a:pt x="363" y="414"/>
                  <a:pt x="359" y="405"/>
                </a:cubicBezTo>
                <a:cubicBezTo>
                  <a:pt x="356" y="396"/>
                  <a:pt x="353" y="387"/>
                  <a:pt x="351" y="377"/>
                </a:cubicBezTo>
                <a:cubicBezTo>
                  <a:pt x="349" y="368"/>
                  <a:pt x="348" y="358"/>
                  <a:pt x="348" y="348"/>
                </a:cubicBezTo>
                <a:moveTo>
                  <a:pt x="199" y="753"/>
                </a:moveTo>
                <a:cubicBezTo>
                  <a:pt x="199" y="639"/>
                  <a:pt x="292" y="547"/>
                  <a:pt x="406" y="547"/>
                </a:cubicBezTo>
                <a:lnTo>
                  <a:pt x="588" y="547"/>
                </a:lnTo>
                <a:cubicBezTo>
                  <a:pt x="702" y="547"/>
                  <a:pt x="794" y="639"/>
                  <a:pt x="794" y="753"/>
                </a:cubicBezTo>
                <a:cubicBezTo>
                  <a:pt x="794" y="776"/>
                  <a:pt x="776" y="795"/>
                  <a:pt x="753" y="795"/>
                </a:cubicBezTo>
                <a:lnTo>
                  <a:pt x="240" y="795"/>
                </a:lnTo>
                <a:cubicBezTo>
                  <a:pt x="218" y="795"/>
                  <a:pt x="199" y="776"/>
                  <a:pt x="199" y="753"/>
                </a:cubicBezTo>
                <a:close/>
              </a:path>
            </a:pathLst>
          </a:custGeom>
          <a:solidFill>
            <a:srgbClr val="FBBF24"/>
          </a:solidFill>
          <a:ln w="0">
            <a:noFill/>
          </a:ln>
        </p:spPr>
        <p:txBody>
          <a:bodyPr lIns="0" tIns="0" rIns="0" bIns="0" anchor="t">
            <a:noAutofit/>
          </a:bodyPr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79" name="文本框 178"/>
          <p:cNvSpPr txBox="1"/>
          <p:nvPr/>
        </p:nvSpPr>
        <p:spPr>
          <a:xfrm>
            <a:off x="828720" y="6449760"/>
            <a:ext cx="50292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12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量痕迹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pic>
        <p:nvPicPr>
          <p:cNvPr id="2" name="图片 1" descr="5f255b728b8669684e15f1934a6a71b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065" y="808990"/>
            <a:ext cx="7324725" cy="57099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583945" y="188740"/>
            <a:ext cx="6473190" cy="461645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pPr algn="l"/>
            <a:r>
              <a:rPr lang="en-US" altLang="zh-CN" sz="3000" b="1" i="0" u="none" strike="noStrike">
                <a:solidFill>
                  <a:srgbClr val="F9FAFB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            </a:t>
            </a:r>
            <a:r>
              <a:rPr lang="en-US" altLang="zh-CN" sz="3000" b="1" i="0" u="none" strike="noStrike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  B</a:t>
            </a:r>
            <a:r>
              <a:rPr lang="zh-CN" altLang="en-US" sz="3000" b="1" i="0" u="none" strike="noStrike"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站</a:t>
            </a:r>
            <a:r>
              <a:rPr lang="zh-CN" altLang="en-US" sz="3000" b="1" i="0" u="none" strike="noStrike">
                <a:solidFill>
                  <a:srgbClr val="F9FAFB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平均视频播放量</a:t>
            </a:r>
            <a:r>
              <a:rPr lang="en-US" altLang="zh-CN" sz="3000" b="1">
                <a:solidFill>
                  <a:srgbClr val="F9FAFB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  <a:sym typeface="+mn-ea"/>
              </a:rPr>
              <a:t>↓</a:t>
            </a:r>
            <a:r>
              <a:rPr lang="zh-CN" altLang="en-US" sz="3000" b="1" i="0" u="none" strike="noStrike">
                <a:solidFill>
                  <a:srgbClr val="F9FAFB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：</a:t>
            </a:r>
            <a:r>
              <a:rPr lang="en-US" altLang="zh-CN" sz="3000" b="1" i="0" u="none" strike="noStrike">
                <a:solidFill>
                  <a:srgbClr val="F9FAFB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10</a:t>
            </a:r>
            <a:r>
              <a:rPr lang="zh-CN" altLang="en-US" sz="3000" b="1" i="0" u="none" strike="noStrike">
                <a:solidFill>
                  <a:srgbClr val="F9FAFB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万</a:t>
            </a:r>
            <a:r>
              <a:rPr lang="en-US" altLang="zh-CN" sz="3000" b="1" i="0" u="none" strike="noStrike">
                <a:solidFill>
                  <a:srgbClr val="F9FAFB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+</a:t>
            </a:r>
            <a:r>
              <a:rPr lang="en-US" altLang="zh-CN" sz="3000" b="1" i="0" u="none" strike="noStrike">
                <a:solidFill>
                  <a:srgbClr val="F9FAFB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   </a:t>
            </a:r>
            <a:endParaRPr lang="en-US" altLang="zh-CN" sz="3000" b="1" i="0" u="none" strike="noStrike">
              <a:solidFill>
                <a:srgbClr val="F9FAFB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bf8af526b597c93872c9549345c1c5f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820" y="260350"/>
            <a:ext cx="7241540" cy="61575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07670" y="1052830"/>
            <a:ext cx="609600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000" b="1">
                <a:solidFill>
                  <a:srgbClr val="F9FAFB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  <a:sym typeface="+mn-ea"/>
              </a:rPr>
              <a:t>抖音账号数据：</a:t>
            </a:r>
            <a:endParaRPr lang="en-US" altLang="zh-CN" sz="3000" b="1">
              <a:solidFill>
                <a:srgbClr val="F9FAFB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79425" y="3140710"/>
            <a:ext cx="609600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000" b="1">
                <a:solidFill>
                  <a:srgbClr val="F9FAFB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  <a:sym typeface="+mn-ea"/>
              </a:rPr>
              <a:t>（平均播放</a:t>
            </a:r>
            <a:r>
              <a:rPr lang="en-US" altLang="zh-CN" sz="3000" b="1">
                <a:solidFill>
                  <a:srgbClr val="F9FAFB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  <a:sym typeface="+mn-ea"/>
              </a:rPr>
              <a:t>15</a:t>
            </a:r>
            <a:r>
              <a:rPr lang="zh-CN" altLang="en-US" sz="3000" b="1">
                <a:solidFill>
                  <a:srgbClr val="F9FAFB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  <a:sym typeface="+mn-ea"/>
              </a:rPr>
              <a:t>万</a:t>
            </a:r>
            <a:r>
              <a:rPr lang="en-US" altLang="zh-CN" sz="3000" b="1">
                <a:solidFill>
                  <a:srgbClr val="F9FAFB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  <a:sym typeface="+mn-ea"/>
              </a:rPr>
              <a:t>+</a:t>
            </a:r>
            <a:r>
              <a:rPr lang="zh-CN" altLang="en-US" sz="3000" b="1">
                <a:solidFill>
                  <a:srgbClr val="F9FAFB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  <a:sym typeface="+mn-ea"/>
              </a:rPr>
              <a:t>）</a:t>
            </a:r>
            <a:endParaRPr lang="zh-CN" altLang="en-US" sz="3000" b="1">
              <a:solidFill>
                <a:srgbClr val="F9FAFB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  <a:sym typeface="+mn-ea"/>
            </a:endParaRPr>
          </a:p>
          <a:p>
            <a:r>
              <a:rPr lang="zh-CN" altLang="en-US" sz="3000" b="1">
                <a:solidFill>
                  <a:srgbClr val="F9FAFB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  <a:sym typeface="+mn-ea"/>
              </a:rPr>
              <a:t>数据真实互动率极高</a:t>
            </a:r>
            <a:endParaRPr lang="zh-CN" altLang="en-US" sz="3000" b="1">
              <a:solidFill>
                <a:srgbClr val="F9FAFB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任意多边形 179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111827"/>
          </a:solidFill>
          <a:ln w="0">
            <a:noFill/>
          </a:ln>
        </p:spPr>
        <p:txBody>
          <a:bodyPr lIns="0" tIns="0" rIns="0" bIns="0" anchor="t">
            <a:noAutofit/>
          </a:bodyPr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pic>
        <p:nvPicPr>
          <p:cNvPr id="181" name="图片 180"/>
          <p:cNvPicPr/>
          <p:nvPr/>
        </p:nvPicPr>
        <p:blipFill>
          <a:blip r:embed="rId1">
            <a:alphaModFix amt="10000"/>
          </a:blip>
          <a:stretch>
            <a:fillRect/>
          </a:stretch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2" name="图片 181"/>
          <p:cNvPicPr/>
          <p:nvPr/>
        </p:nvPicPr>
        <p:blipFill>
          <a:blip r:embed="rId2"/>
          <a:stretch>
            <a:fillRect/>
          </a:stretch>
        </p:blipFill>
        <p:spPr>
          <a:xfrm>
            <a:off x="-1800" y="-1800"/>
            <a:ext cx="4217040" cy="4217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3" name="图片 182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499880" y="2166120"/>
            <a:ext cx="4695840" cy="4695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4" name="任意多边形 183"/>
          <p:cNvSpPr/>
          <p:nvPr/>
        </p:nvSpPr>
        <p:spPr>
          <a:xfrm>
            <a:off x="609480" y="1371240"/>
            <a:ext cx="762120" cy="38520"/>
          </a:xfrm>
          <a:custGeom>
            <a:avLst/>
            <a:gdLst/>
            <a:ahLst/>
            <a:cxnLst/>
            <a:rect l="0" t="0" r="r" b="b"/>
            <a:pathLst>
              <a:path w="2117" h="107">
                <a:moveTo>
                  <a:pt x="0" y="54"/>
                </a:moveTo>
                <a:cubicBezTo>
                  <a:pt x="0" y="47"/>
                  <a:pt x="1" y="41"/>
                  <a:pt x="4" y="34"/>
                </a:cubicBezTo>
                <a:cubicBezTo>
                  <a:pt x="7" y="28"/>
                  <a:pt x="10" y="21"/>
                  <a:pt x="15" y="16"/>
                </a:cubicBezTo>
                <a:cubicBezTo>
                  <a:pt x="20" y="11"/>
                  <a:pt x="26" y="7"/>
                  <a:pt x="32" y="5"/>
                </a:cubicBezTo>
                <a:cubicBezTo>
                  <a:pt x="39" y="2"/>
                  <a:pt x="46" y="0"/>
                  <a:pt x="53" y="0"/>
                </a:cubicBezTo>
                <a:lnTo>
                  <a:pt x="2065" y="0"/>
                </a:lnTo>
                <a:cubicBezTo>
                  <a:pt x="2072" y="0"/>
                  <a:pt x="2078" y="2"/>
                  <a:pt x="2085" y="5"/>
                </a:cubicBezTo>
                <a:cubicBezTo>
                  <a:pt x="2091" y="7"/>
                  <a:pt x="2097" y="11"/>
                  <a:pt x="2102" y="16"/>
                </a:cubicBezTo>
                <a:cubicBezTo>
                  <a:pt x="2107" y="21"/>
                  <a:pt x="2111" y="28"/>
                  <a:pt x="2113" y="34"/>
                </a:cubicBezTo>
                <a:cubicBezTo>
                  <a:pt x="2116" y="41"/>
                  <a:pt x="2117" y="47"/>
                  <a:pt x="2117" y="54"/>
                </a:cubicBezTo>
                <a:cubicBezTo>
                  <a:pt x="2117" y="61"/>
                  <a:pt x="2116" y="68"/>
                  <a:pt x="2113" y="75"/>
                </a:cubicBezTo>
                <a:cubicBezTo>
                  <a:pt x="2111" y="81"/>
                  <a:pt x="2107" y="87"/>
                  <a:pt x="2102" y="92"/>
                </a:cubicBezTo>
                <a:cubicBezTo>
                  <a:pt x="2097" y="97"/>
                  <a:pt x="2091" y="101"/>
                  <a:pt x="2085" y="103"/>
                </a:cubicBezTo>
                <a:cubicBezTo>
                  <a:pt x="2078" y="106"/>
                  <a:pt x="2072" y="107"/>
                  <a:pt x="2065" y="107"/>
                </a:cubicBezTo>
                <a:lnTo>
                  <a:pt x="53" y="107"/>
                </a:lnTo>
                <a:cubicBezTo>
                  <a:pt x="46" y="107"/>
                  <a:pt x="39" y="106"/>
                  <a:pt x="32" y="103"/>
                </a:cubicBezTo>
                <a:cubicBezTo>
                  <a:pt x="26" y="101"/>
                  <a:pt x="20" y="97"/>
                  <a:pt x="15" y="92"/>
                </a:cubicBezTo>
                <a:cubicBezTo>
                  <a:pt x="10" y="87"/>
                  <a:pt x="7" y="81"/>
                  <a:pt x="4" y="75"/>
                </a:cubicBezTo>
                <a:cubicBezTo>
                  <a:pt x="1" y="68"/>
                  <a:pt x="0" y="61"/>
                  <a:pt x="0" y="54"/>
                </a:cubicBezTo>
                <a:close/>
              </a:path>
            </a:pathLst>
          </a:custGeom>
          <a:solidFill>
            <a:srgbClr val="FBBF24"/>
          </a:solidFill>
          <a:ln w="0">
            <a:noFill/>
          </a:ln>
        </p:spPr>
        <p:txBody>
          <a:bodyPr lIns="0" tIns="0" rIns="0" bIns="0" anchor="t">
            <a:noAutofit/>
          </a:bodyPr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85" name="任意多边形 184"/>
          <p:cNvSpPr/>
          <p:nvPr>
            <p:custDataLst>
              <p:tags r:id="rId5"/>
            </p:custDataLst>
          </p:nvPr>
        </p:nvSpPr>
        <p:spPr>
          <a:xfrm>
            <a:off x="628560" y="4910040"/>
            <a:ext cx="5310360" cy="1876680"/>
          </a:xfrm>
          <a:custGeom>
            <a:avLst/>
            <a:gdLst/>
            <a:ahLst/>
            <a:cxnLst/>
            <a:rect l="0" t="0" r="r" b="b"/>
            <a:pathLst>
              <a:path w="14751" h="5213">
                <a:moveTo>
                  <a:pt x="0" y="5015"/>
                </a:moveTo>
                <a:lnTo>
                  <a:pt x="0" y="198"/>
                </a:lnTo>
                <a:cubicBezTo>
                  <a:pt x="0" y="185"/>
                  <a:pt x="1" y="172"/>
                  <a:pt x="3" y="159"/>
                </a:cubicBezTo>
                <a:cubicBezTo>
                  <a:pt x="5" y="147"/>
                  <a:pt x="8" y="134"/>
                  <a:pt x="12" y="122"/>
                </a:cubicBezTo>
                <a:cubicBezTo>
                  <a:pt x="16" y="110"/>
                  <a:pt x="21" y="99"/>
                  <a:pt x="27" y="88"/>
                </a:cubicBezTo>
                <a:cubicBezTo>
                  <a:pt x="32" y="77"/>
                  <a:pt x="39" y="67"/>
                  <a:pt x="46" y="58"/>
                </a:cubicBezTo>
                <a:cubicBezTo>
                  <a:pt x="54" y="49"/>
                  <a:pt x="62" y="40"/>
                  <a:pt x="70" y="33"/>
                </a:cubicBezTo>
                <a:cubicBezTo>
                  <a:pt x="79" y="26"/>
                  <a:pt x="88" y="20"/>
                  <a:pt x="98" y="15"/>
                </a:cubicBezTo>
                <a:cubicBezTo>
                  <a:pt x="107" y="10"/>
                  <a:pt x="117" y="6"/>
                  <a:pt x="128" y="4"/>
                </a:cubicBezTo>
                <a:cubicBezTo>
                  <a:pt x="138" y="1"/>
                  <a:pt x="148" y="0"/>
                  <a:pt x="158" y="0"/>
                </a:cubicBezTo>
                <a:lnTo>
                  <a:pt x="14553" y="0"/>
                </a:lnTo>
                <a:cubicBezTo>
                  <a:pt x="14566" y="0"/>
                  <a:pt x="14579" y="1"/>
                  <a:pt x="14592" y="4"/>
                </a:cubicBezTo>
                <a:cubicBezTo>
                  <a:pt x="14604" y="6"/>
                  <a:pt x="14617" y="10"/>
                  <a:pt x="14629" y="15"/>
                </a:cubicBezTo>
                <a:cubicBezTo>
                  <a:pt x="14641" y="20"/>
                  <a:pt x="14652" y="26"/>
                  <a:pt x="14663" y="33"/>
                </a:cubicBezTo>
                <a:cubicBezTo>
                  <a:pt x="14674" y="40"/>
                  <a:pt x="14684" y="49"/>
                  <a:pt x="14693" y="58"/>
                </a:cubicBezTo>
                <a:cubicBezTo>
                  <a:pt x="14702" y="67"/>
                  <a:pt x="14711" y="77"/>
                  <a:pt x="14718" y="88"/>
                </a:cubicBezTo>
                <a:cubicBezTo>
                  <a:pt x="14725" y="99"/>
                  <a:pt x="14731" y="110"/>
                  <a:pt x="14736" y="122"/>
                </a:cubicBezTo>
                <a:cubicBezTo>
                  <a:pt x="14741" y="134"/>
                  <a:pt x="14745" y="147"/>
                  <a:pt x="14747" y="159"/>
                </a:cubicBezTo>
                <a:cubicBezTo>
                  <a:pt x="14750" y="172"/>
                  <a:pt x="14751" y="185"/>
                  <a:pt x="14751" y="198"/>
                </a:cubicBezTo>
                <a:lnTo>
                  <a:pt x="14751" y="5015"/>
                </a:lnTo>
                <a:cubicBezTo>
                  <a:pt x="14751" y="5028"/>
                  <a:pt x="14750" y="5041"/>
                  <a:pt x="14747" y="5053"/>
                </a:cubicBezTo>
                <a:cubicBezTo>
                  <a:pt x="14745" y="5066"/>
                  <a:pt x="14741" y="5079"/>
                  <a:pt x="14736" y="5091"/>
                </a:cubicBezTo>
                <a:cubicBezTo>
                  <a:pt x="14731" y="5103"/>
                  <a:pt x="14725" y="5114"/>
                  <a:pt x="14718" y="5125"/>
                </a:cubicBezTo>
                <a:cubicBezTo>
                  <a:pt x="14711" y="5136"/>
                  <a:pt x="14702" y="5146"/>
                  <a:pt x="14693" y="5155"/>
                </a:cubicBezTo>
                <a:cubicBezTo>
                  <a:pt x="14684" y="5164"/>
                  <a:pt x="14674" y="5172"/>
                  <a:pt x="14663" y="5180"/>
                </a:cubicBezTo>
                <a:cubicBezTo>
                  <a:pt x="14652" y="5187"/>
                  <a:pt x="14641" y="5193"/>
                  <a:pt x="14629" y="5198"/>
                </a:cubicBezTo>
                <a:cubicBezTo>
                  <a:pt x="14617" y="5203"/>
                  <a:pt x="14604" y="5207"/>
                  <a:pt x="14592" y="5209"/>
                </a:cubicBezTo>
                <a:cubicBezTo>
                  <a:pt x="14579" y="5212"/>
                  <a:pt x="14566" y="5213"/>
                  <a:pt x="14553" y="5213"/>
                </a:cubicBezTo>
                <a:lnTo>
                  <a:pt x="158" y="5213"/>
                </a:lnTo>
                <a:cubicBezTo>
                  <a:pt x="148" y="5213"/>
                  <a:pt x="138" y="5212"/>
                  <a:pt x="128" y="5209"/>
                </a:cubicBezTo>
                <a:cubicBezTo>
                  <a:pt x="117" y="5207"/>
                  <a:pt x="107" y="5203"/>
                  <a:pt x="98" y="5198"/>
                </a:cubicBezTo>
                <a:cubicBezTo>
                  <a:pt x="88" y="5193"/>
                  <a:pt x="79" y="5187"/>
                  <a:pt x="70" y="5180"/>
                </a:cubicBezTo>
                <a:cubicBezTo>
                  <a:pt x="62" y="5172"/>
                  <a:pt x="54" y="5164"/>
                  <a:pt x="46" y="5155"/>
                </a:cubicBezTo>
                <a:cubicBezTo>
                  <a:pt x="39" y="5146"/>
                  <a:pt x="32" y="5136"/>
                  <a:pt x="27" y="5125"/>
                </a:cubicBezTo>
                <a:cubicBezTo>
                  <a:pt x="21" y="5114"/>
                  <a:pt x="16" y="5103"/>
                  <a:pt x="12" y="5091"/>
                </a:cubicBezTo>
                <a:cubicBezTo>
                  <a:pt x="8" y="5079"/>
                  <a:pt x="5" y="5066"/>
                  <a:pt x="3" y="5053"/>
                </a:cubicBezTo>
                <a:cubicBezTo>
                  <a:pt x="1" y="5041"/>
                  <a:pt x="0" y="5028"/>
                  <a:pt x="0" y="5015"/>
                </a:cubicBezTo>
                <a:close/>
              </a:path>
            </a:pathLst>
          </a:custGeom>
          <a:solidFill>
            <a:srgbClr val="1F2937"/>
          </a:solidFill>
          <a:ln w="0">
            <a:noFill/>
          </a:ln>
        </p:spPr>
        <p:txBody>
          <a:bodyPr lIns="0" tIns="0" rIns="0" bIns="0" anchor="t">
            <a:noAutofit/>
          </a:bodyPr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86" name="任意多边形 185"/>
          <p:cNvSpPr/>
          <p:nvPr>
            <p:custDataLst>
              <p:tags r:id="rId6"/>
            </p:custDataLst>
          </p:nvPr>
        </p:nvSpPr>
        <p:spPr>
          <a:xfrm>
            <a:off x="609480" y="4905360"/>
            <a:ext cx="5334120" cy="1886040"/>
          </a:xfrm>
          <a:custGeom>
            <a:avLst/>
            <a:gdLst/>
            <a:ahLst/>
            <a:cxnLst/>
            <a:rect l="0" t="0" r="r" b="b"/>
            <a:pathLst>
              <a:path w="14817" h="5239">
                <a:moveTo>
                  <a:pt x="0" y="5028"/>
                </a:moveTo>
                <a:lnTo>
                  <a:pt x="0" y="211"/>
                </a:lnTo>
                <a:cubicBezTo>
                  <a:pt x="0" y="197"/>
                  <a:pt x="1" y="184"/>
                  <a:pt x="4" y="170"/>
                </a:cubicBezTo>
                <a:cubicBezTo>
                  <a:pt x="7" y="156"/>
                  <a:pt x="11" y="143"/>
                  <a:pt x="16" y="130"/>
                </a:cubicBezTo>
                <a:cubicBezTo>
                  <a:pt x="21" y="117"/>
                  <a:pt x="28" y="105"/>
                  <a:pt x="36" y="94"/>
                </a:cubicBezTo>
                <a:cubicBezTo>
                  <a:pt x="43" y="82"/>
                  <a:pt x="52" y="71"/>
                  <a:pt x="62" y="62"/>
                </a:cubicBezTo>
                <a:cubicBezTo>
                  <a:pt x="72" y="52"/>
                  <a:pt x="82" y="43"/>
                  <a:pt x="94" y="35"/>
                </a:cubicBezTo>
                <a:cubicBezTo>
                  <a:pt x="105" y="27"/>
                  <a:pt x="118" y="21"/>
                  <a:pt x="130" y="16"/>
                </a:cubicBezTo>
                <a:cubicBezTo>
                  <a:pt x="143" y="10"/>
                  <a:pt x="157" y="6"/>
                  <a:pt x="170" y="4"/>
                </a:cubicBezTo>
                <a:cubicBezTo>
                  <a:pt x="184" y="1"/>
                  <a:pt x="198" y="0"/>
                  <a:pt x="211" y="0"/>
                </a:cubicBezTo>
                <a:lnTo>
                  <a:pt x="14606" y="0"/>
                </a:lnTo>
                <a:cubicBezTo>
                  <a:pt x="14620" y="0"/>
                  <a:pt x="14633" y="1"/>
                  <a:pt x="14647" y="4"/>
                </a:cubicBezTo>
                <a:cubicBezTo>
                  <a:pt x="14661" y="6"/>
                  <a:pt x="14674" y="10"/>
                  <a:pt x="14687" y="16"/>
                </a:cubicBezTo>
                <a:cubicBezTo>
                  <a:pt x="14700" y="21"/>
                  <a:pt x="14712" y="27"/>
                  <a:pt x="14723" y="35"/>
                </a:cubicBezTo>
                <a:cubicBezTo>
                  <a:pt x="14735" y="43"/>
                  <a:pt x="14746" y="52"/>
                  <a:pt x="14756" y="62"/>
                </a:cubicBezTo>
                <a:cubicBezTo>
                  <a:pt x="14765" y="71"/>
                  <a:pt x="14774" y="82"/>
                  <a:pt x="14782" y="94"/>
                </a:cubicBezTo>
                <a:cubicBezTo>
                  <a:pt x="14790" y="105"/>
                  <a:pt x="14796" y="117"/>
                  <a:pt x="14801" y="130"/>
                </a:cubicBezTo>
                <a:cubicBezTo>
                  <a:pt x="14807" y="143"/>
                  <a:pt x="14811" y="156"/>
                  <a:pt x="14813" y="170"/>
                </a:cubicBezTo>
                <a:cubicBezTo>
                  <a:pt x="14816" y="184"/>
                  <a:pt x="14817" y="197"/>
                  <a:pt x="14817" y="211"/>
                </a:cubicBezTo>
                <a:lnTo>
                  <a:pt x="14817" y="5028"/>
                </a:lnTo>
                <a:cubicBezTo>
                  <a:pt x="14817" y="5042"/>
                  <a:pt x="14816" y="5055"/>
                  <a:pt x="14813" y="5069"/>
                </a:cubicBezTo>
                <a:cubicBezTo>
                  <a:pt x="14811" y="5083"/>
                  <a:pt x="14807" y="5096"/>
                  <a:pt x="14801" y="5109"/>
                </a:cubicBezTo>
                <a:cubicBezTo>
                  <a:pt x="14796" y="5121"/>
                  <a:pt x="14790" y="5134"/>
                  <a:pt x="14782" y="5145"/>
                </a:cubicBezTo>
                <a:cubicBezTo>
                  <a:pt x="14774" y="5157"/>
                  <a:pt x="14765" y="5167"/>
                  <a:pt x="14756" y="5177"/>
                </a:cubicBezTo>
                <a:cubicBezTo>
                  <a:pt x="14746" y="5187"/>
                  <a:pt x="14735" y="5196"/>
                  <a:pt x="14723" y="5204"/>
                </a:cubicBezTo>
                <a:cubicBezTo>
                  <a:pt x="14712" y="5211"/>
                  <a:pt x="14700" y="5218"/>
                  <a:pt x="14687" y="5223"/>
                </a:cubicBezTo>
                <a:cubicBezTo>
                  <a:pt x="14674" y="5228"/>
                  <a:pt x="14661" y="5233"/>
                  <a:pt x="14647" y="5235"/>
                </a:cubicBezTo>
                <a:cubicBezTo>
                  <a:pt x="14633" y="5238"/>
                  <a:pt x="14620" y="5239"/>
                  <a:pt x="14606" y="5239"/>
                </a:cubicBezTo>
                <a:lnTo>
                  <a:pt x="211" y="5239"/>
                </a:lnTo>
                <a:cubicBezTo>
                  <a:pt x="198" y="5239"/>
                  <a:pt x="184" y="5238"/>
                  <a:pt x="170" y="5235"/>
                </a:cubicBezTo>
                <a:cubicBezTo>
                  <a:pt x="157" y="5233"/>
                  <a:pt x="143" y="5228"/>
                  <a:pt x="130" y="5223"/>
                </a:cubicBezTo>
                <a:cubicBezTo>
                  <a:pt x="118" y="5218"/>
                  <a:pt x="105" y="5211"/>
                  <a:pt x="94" y="5204"/>
                </a:cubicBezTo>
                <a:cubicBezTo>
                  <a:pt x="82" y="5196"/>
                  <a:pt x="72" y="5187"/>
                  <a:pt x="62" y="5177"/>
                </a:cubicBezTo>
                <a:cubicBezTo>
                  <a:pt x="52" y="5167"/>
                  <a:pt x="43" y="5157"/>
                  <a:pt x="36" y="5145"/>
                </a:cubicBezTo>
                <a:cubicBezTo>
                  <a:pt x="28" y="5134"/>
                  <a:pt x="21" y="5121"/>
                  <a:pt x="16" y="5109"/>
                </a:cubicBezTo>
                <a:cubicBezTo>
                  <a:pt x="11" y="5096"/>
                  <a:pt x="7" y="5083"/>
                  <a:pt x="4" y="5069"/>
                </a:cubicBezTo>
                <a:cubicBezTo>
                  <a:pt x="1" y="5055"/>
                  <a:pt x="0" y="5042"/>
                  <a:pt x="0" y="5028"/>
                </a:cubicBezTo>
                <a:moveTo>
                  <a:pt x="106" y="5028"/>
                </a:moveTo>
                <a:lnTo>
                  <a:pt x="106" y="211"/>
                </a:lnTo>
                <a:cubicBezTo>
                  <a:pt x="106" y="199"/>
                  <a:pt x="106" y="187"/>
                  <a:pt x="108" y="175"/>
                </a:cubicBezTo>
                <a:cubicBezTo>
                  <a:pt x="109" y="163"/>
                  <a:pt x="111" y="152"/>
                  <a:pt x="114" y="140"/>
                </a:cubicBezTo>
                <a:cubicBezTo>
                  <a:pt x="116" y="129"/>
                  <a:pt x="120" y="118"/>
                  <a:pt x="124" y="108"/>
                </a:cubicBezTo>
                <a:cubicBezTo>
                  <a:pt x="127" y="98"/>
                  <a:pt x="132" y="89"/>
                  <a:pt x="137" y="80"/>
                </a:cubicBezTo>
                <a:cubicBezTo>
                  <a:pt x="142" y="72"/>
                  <a:pt x="147" y="64"/>
                  <a:pt x="153" y="57"/>
                </a:cubicBezTo>
                <a:cubicBezTo>
                  <a:pt x="158" y="50"/>
                  <a:pt x="165" y="45"/>
                  <a:pt x="171" y="40"/>
                </a:cubicBezTo>
                <a:cubicBezTo>
                  <a:pt x="177" y="35"/>
                  <a:pt x="184" y="32"/>
                  <a:pt x="191" y="30"/>
                </a:cubicBezTo>
                <a:cubicBezTo>
                  <a:pt x="198" y="27"/>
                  <a:pt x="205" y="26"/>
                  <a:pt x="211" y="26"/>
                </a:cubicBezTo>
                <a:lnTo>
                  <a:pt x="14606" y="26"/>
                </a:lnTo>
                <a:cubicBezTo>
                  <a:pt x="14618" y="26"/>
                  <a:pt x="14630" y="27"/>
                  <a:pt x="14642" y="30"/>
                </a:cubicBezTo>
                <a:cubicBezTo>
                  <a:pt x="14654" y="32"/>
                  <a:pt x="14665" y="35"/>
                  <a:pt x="14677" y="40"/>
                </a:cubicBezTo>
                <a:cubicBezTo>
                  <a:pt x="14688" y="45"/>
                  <a:pt x="14699" y="50"/>
                  <a:pt x="14709" y="57"/>
                </a:cubicBezTo>
                <a:cubicBezTo>
                  <a:pt x="14719" y="64"/>
                  <a:pt x="14728" y="72"/>
                  <a:pt x="14737" y="80"/>
                </a:cubicBezTo>
                <a:cubicBezTo>
                  <a:pt x="14745" y="89"/>
                  <a:pt x="14753" y="98"/>
                  <a:pt x="14760" y="108"/>
                </a:cubicBezTo>
                <a:cubicBezTo>
                  <a:pt x="14767" y="118"/>
                  <a:pt x="14772" y="129"/>
                  <a:pt x="14777" y="140"/>
                </a:cubicBezTo>
                <a:cubicBezTo>
                  <a:pt x="14782" y="152"/>
                  <a:pt x="14785" y="163"/>
                  <a:pt x="14787" y="175"/>
                </a:cubicBezTo>
                <a:cubicBezTo>
                  <a:pt x="14790" y="187"/>
                  <a:pt x="14791" y="199"/>
                  <a:pt x="14791" y="211"/>
                </a:cubicBezTo>
                <a:lnTo>
                  <a:pt x="14791" y="5028"/>
                </a:lnTo>
                <a:cubicBezTo>
                  <a:pt x="14791" y="5040"/>
                  <a:pt x="14790" y="5052"/>
                  <a:pt x="14787" y="5064"/>
                </a:cubicBezTo>
                <a:cubicBezTo>
                  <a:pt x="14785" y="5076"/>
                  <a:pt x="14782" y="5087"/>
                  <a:pt x="14777" y="5098"/>
                </a:cubicBezTo>
                <a:cubicBezTo>
                  <a:pt x="14772" y="5110"/>
                  <a:pt x="14767" y="5120"/>
                  <a:pt x="14760" y="5131"/>
                </a:cubicBezTo>
                <a:cubicBezTo>
                  <a:pt x="14753" y="5141"/>
                  <a:pt x="14745" y="5150"/>
                  <a:pt x="14737" y="5159"/>
                </a:cubicBezTo>
                <a:cubicBezTo>
                  <a:pt x="14728" y="5167"/>
                  <a:pt x="14719" y="5175"/>
                  <a:pt x="14709" y="5182"/>
                </a:cubicBezTo>
                <a:cubicBezTo>
                  <a:pt x="14699" y="5188"/>
                  <a:pt x="14688" y="5194"/>
                  <a:pt x="14677" y="5199"/>
                </a:cubicBezTo>
                <a:cubicBezTo>
                  <a:pt x="14665" y="5203"/>
                  <a:pt x="14654" y="5207"/>
                  <a:pt x="14642" y="5209"/>
                </a:cubicBezTo>
                <a:cubicBezTo>
                  <a:pt x="14630" y="5212"/>
                  <a:pt x="14618" y="5213"/>
                  <a:pt x="14606" y="5213"/>
                </a:cubicBezTo>
                <a:lnTo>
                  <a:pt x="211" y="5213"/>
                </a:lnTo>
                <a:cubicBezTo>
                  <a:pt x="205" y="5213"/>
                  <a:pt x="198" y="5212"/>
                  <a:pt x="191" y="5209"/>
                </a:cubicBezTo>
                <a:cubicBezTo>
                  <a:pt x="184" y="5207"/>
                  <a:pt x="177" y="5203"/>
                  <a:pt x="171" y="5199"/>
                </a:cubicBezTo>
                <a:cubicBezTo>
                  <a:pt x="165" y="5194"/>
                  <a:pt x="158" y="5188"/>
                  <a:pt x="153" y="5182"/>
                </a:cubicBezTo>
                <a:cubicBezTo>
                  <a:pt x="147" y="5175"/>
                  <a:pt x="142" y="5167"/>
                  <a:pt x="137" y="5159"/>
                </a:cubicBezTo>
                <a:cubicBezTo>
                  <a:pt x="132" y="5150"/>
                  <a:pt x="127" y="5141"/>
                  <a:pt x="124" y="5131"/>
                </a:cubicBezTo>
                <a:cubicBezTo>
                  <a:pt x="120" y="5120"/>
                  <a:pt x="116" y="5110"/>
                  <a:pt x="114" y="5098"/>
                </a:cubicBezTo>
                <a:cubicBezTo>
                  <a:pt x="111" y="5087"/>
                  <a:pt x="109" y="5076"/>
                  <a:pt x="108" y="5064"/>
                </a:cubicBezTo>
                <a:cubicBezTo>
                  <a:pt x="106" y="5052"/>
                  <a:pt x="106" y="5040"/>
                  <a:pt x="106" y="5028"/>
                </a:cubicBezTo>
                <a:close/>
              </a:path>
            </a:pathLst>
          </a:custGeom>
          <a:solidFill>
            <a:srgbClr val="FBBF24"/>
          </a:solidFill>
          <a:ln w="0">
            <a:noFill/>
          </a:ln>
        </p:spPr>
        <p:txBody>
          <a:bodyPr lIns="0" tIns="0" rIns="0" bIns="0" anchor="t">
            <a:noAutofit/>
          </a:bodyPr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87" name="文本框 186"/>
          <p:cNvSpPr txBox="1"/>
          <p:nvPr/>
        </p:nvSpPr>
        <p:spPr>
          <a:xfrm>
            <a:off x="609480" y="675000"/>
            <a:ext cx="4149090" cy="4438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3000" b="1" i="0" u="none" strike="noStrike">
                <a:solidFill>
                  <a:srgbClr val="F9FAFB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核心创作特色与案例</a:t>
            </a:r>
            <a:endParaRPr lang="en-US" sz="30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88" name="文本框 187"/>
          <p:cNvSpPr txBox="1"/>
          <p:nvPr>
            <p:custDataLst>
              <p:tags r:id="rId7"/>
            </p:custDataLst>
          </p:nvPr>
        </p:nvSpPr>
        <p:spPr>
          <a:xfrm>
            <a:off x="952560" y="5243040"/>
            <a:ext cx="1143000" cy="230505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1500" b="0" i="0" u="none" strike="noStrike">
                <a:solidFill>
                  <a:srgbClr val="F9FAFB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超频世界纪录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89" name="文本框 188"/>
          <p:cNvSpPr txBox="1"/>
          <p:nvPr>
            <p:custDataLst>
              <p:tags r:id="rId8"/>
            </p:custDataLst>
          </p:nvPr>
        </p:nvSpPr>
        <p:spPr>
          <a:xfrm>
            <a:off x="952560" y="5622840"/>
            <a:ext cx="875665" cy="16129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en-US" sz="105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BV1ycCaYyEDb</a:t>
            </a:r>
            <a:endParaRPr lang="en-US" sz="10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90" name="文本框 189"/>
          <p:cNvSpPr txBox="1"/>
          <p:nvPr>
            <p:custDataLst>
              <p:tags r:id="rId9"/>
            </p:custDataLst>
          </p:nvPr>
        </p:nvSpPr>
        <p:spPr>
          <a:xfrm>
            <a:off x="952560" y="5909760"/>
            <a:ext cx="4858385" cy="69215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en-US" altLang="zh-CN" sz="15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TOPC</a:t>
            </a:r>
            <a:r>
              <a:rPr lang="zh-CN" altLang="en-US" sz="15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定制内容，以压缩机超频世界纪录的方式，联合多个</a:t>
            </a:r>
            <a:endParaRPr lang="zh-CN" altLang="en-US" sz="1500" b="0" i="0" u="none" strike="noStrike">
              <a:solidFill>
                <a:srgbClr val="9CA3AF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  <a:p>
            <a:r>
              <a:rPr lang="en-US" altLang="zh-CN" sz="15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UP</a:t>
            </a:r>
            <a:r>
              <a:rPr lang="zh-CN" altLang="en-US" sz="15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主推广，做到单平台</a:t>
            </a:r>
            <a:r>
              <a:rPr lang="en-US" altLang="zh-CN" sz="15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25</a:t>
            </a:r>
            <a:r>
              <a:rPr lang="zh-CN" altLang="en-US" sz="15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万播放量，</a:t>
            </a:r>
            <a:r>
              <a:rPr lang="zh-CN" altLang="en-US" sz="15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双平台</a:t>
            </a:r>
            <a:r>
              <a:rPr lang="en-US" altLang="zh-CN" sz="15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60</a:t>
            </a:r>
            <a:r>
              <a:rPr lang="zh-CN" altLang="en-US" sz="15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万播放量，</a:t>
            </a:r>
            <a:endParaRPr lang="zh-CN" altLang="en-US" sz="1500" b="0" i="0" u="none" strike="noStrike">
              <a:solidFill>
                <a:srgbClr val="9CA3AF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  <a:p>
            <a:r>
              <a:rPr lang="zh-CN" altLang="en-US" sz="15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帮助厂商一周销货</a:t>
            </a:r>
            <a:r>
              <a:rPr lang="en-US" altLang="zh-CN" sz="15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50</a:t>
            </a:r>
            <a:r>
              <a:rPr lang="zh-CN" altLang="en-US" sz="15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万。</a:t>
            </a:r>
            <a:endParaRPr lang="zh-CN" altLang="en-US" sz="1500" b="0" i="0" u="none" strike="noStrike">
              <a:solidFill>
                <a:srgbClr val="9CA3AF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</p:txBody>
      </p:sp>
      <p:sp>
        <p:nvSpPr>
          <p:cNvPr id="195" name="任意多边形 194"/>
          <p:cNvSpPr/>
          <p:nvPr>
            <p:custDataLst>
              <p:tags r:id="rId10"/>
            </p:custDataLst>
          </p:nvPr>
        </p:nvSpPr>
        <p:spPr>
          <a:xfrm>
            <a:off x="6267240" y="4910040"/>
            <a:ext cx="5310720" cy="1876680"/>
          </a:xfrm>
          <a:custGeom>
            <a:avLst/>
            <a:gdLst/>
            <a:ahLst/>
            <a:cxnLst/>
            <a:rect l="0" t="0" r="r" b="b"/>
            <a:pathLst>
              <a:path w="14752" h="5213">
                <a:moveTo>
                  <a:pt x="0" y="5015"/>
                </a:moveTo>
                <a:lnTo>
                  <a:pt x="0" y="198"/>
                </a:lnTo>
                <a:cubicBezTo>
                  <a:pt x="0" y="185"/>
                  <a:pt x="1" y="172"/>
                  <a:pt x="3" y="159"/>
                </a:cubicBezTo>
                <a:cubicBezTo>
                  <a:pt x="5" y="147"/>
                  <a:pt x="8" y="134"/>
                  <a:pt x="12" y="122"/>
                </a:cubicBezTo>
                <a:cubicBezTo>
                  <a:pt x="16" y="110"/>
                  <a:pt x="21" y="99"/>
                  <a:pt x="27" y="88"/>
                </a:cubicBezTo>
                <a:cubicBezTo>
                  <a:pt x="33" y="77"/>
                  <a:pt x="39" y="67"/>
                  <a:pt x="47" y="58"/>
                </a:cubicBezTo>
                <a:cubicBezTo>
                  <a:pt x="54" y="49"/>
                  <a:pt x="62" y="40"/>
                  <a:pt x="71" y="33"/>
                </a:cubicBezTo>
                <a:cubicBezTo>
                  <a:pt x="79" y="26"/>
                  <a:pt x="88" y="20"/>
                  <a:pt x="98" y="15"/>
                </a:cubicBezTo>
                <a:cubicBezTo>
                  <a:pt x="108" y="10"/>
                  <a:pt x="118" y="6"/>
                  <a:pt x="128" y="4"/>
                </a:cubicBezTo>
                <a:cubicBezTo>
                  <a:pt x="138" y="1"/>
                  <a:pt x="148" y="0"/>
                  <a:pt x="159" y="0"/>
                </a:cubicBezTo>
                <a:lnTo>
                  <a:pt x="14553" y="0"/>
                </a:lnTo>
                <a:cubicBezTo>
                  <a:pt x="14566" y="0"/>
                  <a:pt x="14579" y="1"/>
                  <a:pt x="14592" y="4"/>
                </a:cubicBezTo>
                <a:cubicBezTo>
                  <a:pt x="14605" y="6"/>
                  <a:pt x="14617" y="10"/>
                  <a:pt x="14629" y="15"/>
                </a:cubicBezTo>
                <a:cubicBezTo>
                  <a:pt x="14641" y="20"/>
                  <a:pt x="14653" y="26"/>
                  <a:pt x="14663" y="33"/>
                </a:cubicBezTo>
                <a:cubicBezTo>
                  <a:pt x="14674" y="40"/>
                  <a:pt x="14684" y="49"/>
                  <a:pt x="14693" y="58"/>
                </a:cubicBezTo>
                <a:cubicBezTo>
                  <a:pt x="14703" y="67"/>
                  <a:pt x="14711" y="77"/>
                  <a:pt x="14718" y="88"/>
                </a:cubicBezTo>
                <a:cubicBezTo>
                  <a:pt x="14725" y="99"/>
                  <a:pt x="14732" y="110"/>
                  <a:pt x="14736" y="122"/>
                </a:cubicBezTo>
                <a:cubicBezTo>
                  <a:pt x="14741" y="134"/>
                  <a:pt x="14745" y="147"/>
                  <a:pt x="14748" y="159"/>
                </a:cubicBezTo>
                <a:cubicBezTo>
                  <a:pt x="14750" y="172"/>
                  <a:pt x="14752" y="185"/>
                  <a:pt x="14752" y="198"/>
                </a:cubicBezTo>
                <a:lnTo>
                  <a:pt x="14752" y="5015"/>
                </a:lnTo>
                <a:cubicBezTo>
                  <a:pt x="14752" y="5028"/>
                  <a:pt x="14750" y="5041"/>
                  <a:pt x="14748" y="5053"/>
                </a:cubicBezTo>
                <a:cubicBezTo>
                  <a:pt x="14745" y="5066"/>
                  <a:pt x="14741" y="5079"/>
                  <a:pt x="14736" y="5091"/>
                </a:cubicBezTo>
                <a:cubicBezTo>
                  <a:pt x="14732" y="5103"/>
                  <a:pt x="14725" y="5114"/>
                  <a:pt x="14718" y="5125"/>
                </a:cubicBezTo>
                <a:cubicBezTo>
                  <a:pt x="14711" y="5136"/>
                  <a:pt x="14703" y="5146"/>
                  <a:pt x="14693" y="5155"/>
                </a:cubicBezTo>
                <a:cubicBezTo>
                  <a:pt x="14684" y="5164"/>
                  <a:pt x="14674" y="5172"/>
                  <a:pt x="14663" y="5180"/>
                </a:cubicBezTo>
                <a:cubicBezTo>
                  <a:pt x="14653" y="5187"/>
                  <a:pt x="14641" y="5193"/>
                  <a:pt x="14629" y="5198"/>
                </a:cubicBezTo>
                <a:cubicBezTo>
                  <a:pt x="14617" y="5203"/>
                  <a:pt x="14605" y="5207"/>
                  <a:pt x="14592" y="5209"/>
                </a:cubicBezTo>
                <a:cubicBezTo>
                  <a:pt x="14579" y="5212"/>
                  <a:pt x="14566" y="5213"/>
                  <a:pt x="14553" y="5213"/>
                </a:cubicBezTo>
                <a:lnTo>
                  <a:pt x="159" y="5213"/>
                </a:lnTo>
                <a:cubicBezTo>
                  <a:pt x="148" y="5213"/>
                  <a:pt x="138" y="5212"/>
                  <a:pt x="128" y="5209"/>
                </a:cubicBezTo>
                <a:cubicBezTo>
                  <a:pt x="118" y="5207"/>
                  <a:pt x="108" y="5203"/>
                  <a:pt x="98" y="5198"/>
                </a:cubicBezTo>
                <a:cubicBezTo>
                  <a:pt x="88" y="5193"/>
                  <a:pt x="79" y="5187"/>
                  <a:pt x="71" y="5180"/>
                </a:cubicBezTo>
                <a:cubicBezTo>
                  <a:pt x="62" y="5172"/>
                  <a:pt x="54" y="5164"/>
                  <a:pt x="47" y="5155"/>
                </a:cubicBezTo>
                <a:cubicBezTo>
                  <a:pt x="39" y="5146"/>
                  <a:pt x="33" y="5136"/>
                  <a:pt x="27" y="5125"/>
                </a:cubicBezTo>
                <a:cubicBezTo>
                  <a:pt x="21" y="5114"/>
                  <a:pt x="16" y="5103"/>
                  <a:pt x="12" y="5091"/>
                </a:cubicBezTo>
                <a:cubicBezTo>
                  <a:pt x="8" y="5079"/>
                  <a:pt x="5" y="5066"/>
                  <a:pt x="3" y="5053"/>
                </a:cubicBezTo>
                <a:cubicBezTo>
                  <a:pt x="1" y="5041"/>
                  <a:pt x="0" y="5028"/>
                  <a:pt x="0" y="5015"/>
                </a:cubicBezTo>
                <a:close/>
              </a:path>
            </a:pathLst>
          </a:custGeom>
          <a:solidFill>
            <a:srgbClr val="1F2937"/>
          </a:solidFill>
          <a:ln w="0">
            <a:noFill/>
          </a:ln>
        </p:spPr>
        <p:txBody>
          <a:bodyPr lIns="0" tIns="0" rIns="0" bIns="0" anchor="t">
            <a:noAutofit/>
          </a:bodyPr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96" name="任意多边形 195"/>
          <p:cNvSpPr/>
          <p:nvPr>
            <p:custDataLst>
              <p:tags r:id="rId11"/>
            </p:custDataLst>
          </p:nvPr>
        </p:nvSpPr>
        <p:spPr>
          <a:xfrm>
            <a:off x="6248160" y="4905360"/>
            <a:ext cx="5334480" cy="1886040"/>
          </a:xfrm>
          <a:custGeom>
            <a:avLst/>
            <a:gdLst/>
            <a:ahLst/>
            <a:cxnLst/>
            <a:rect l="0" t="0" r="r" b="b"/>
            <a:pathLst>
              <a:path w="14818" h="5239">
                <a:moveTo>
                  <a:pt x="0" y="5028"/>
                </a:moveTo>
                <a:lnTo>
                  <a:pt x="0" y="211"/>
                </a:lnTo>
                <a:cubicBezTo>
                  <a:pt x="0" y="197"/>
                  <a:pt x="2" y="184"/>
                  <a:pt x="4" y="170"/>
                </a:cubicBezTo>
                <a:cubicBezTo>
                  <a:pt x="7" y="156"/>
                  <a:pt x="11" y="143"/>
                  <a:pt x="16" y="130"/>
                </a:cubicBezTo>
                <a:cubicBezTo>
                  <a:pt x="22" y="117"/>
                  <a:pt x="28" y="105"/>
                  <a:pt x="36" y="94"/>
                </a:cubicBezTo>
                <a:cubicBezTo>
                  <a:pt x="44" y="82"/>
                  <a:pt x="52" y="71"/>
                  <a:pt x="62" y="62"/>
                </a:cubicBezTo>
                <a:cubicBezTo>
                  <a:pt x="72" y="52"/>
                  <a:pt x="83" y="43"/>
                  <a:pt x="94" y="35"/>
                </a:cubicBezTo>
                <a:cubicBezTo>
                  <a:pt x="106" y="27"/>
                  <a:pt x="118" y="21"/>
                  <a:pt x="131" y="16"/>
                </a:cubicBezTo>
                <a:cubicBezTo>
                  <a:pt x="144" y="10"/>
                  <a:pt x="157" y="6"/>
                  <a:pt x="171" y="4"/>
                </a:cubicBezTo>
                <a:cubicBezTo>
                  <a:pt x="184" y="1"/>
                  <a:pt x="198" y="0"/>
                  <a:pt x="212" y="0"/>
                </a:cubicBezTo>
                <a:lnTo>
                  <a:pt x="14606" y="0"/>
                </a:lnTo>
                <a:cubicBezTo>
                  <a:pt x="14620" y="0"/>
                  <a:pt x="14634" y="1"/>
                  <a:pt x="14647" y="4"/>
                </a:cubicBezTo>
                <a:cubicBezTo>
                  <a:pt x="14661" y="6"/>
                  <a:pt x="14674" y="10"/>
                  <a:pt x="14687" y="16"/>
                </a:cubicBezTo>
                <a:cubicBezTo>
                  <a:pt x="14700" y="21"/>
                  <a:pt x="14712" y="27"/>
                  <a:pt x="14724" y="35"/>
                </a:cubicBezTo>
                <a:cubicBezTo>
                  <a:pt x="14735" y="43"/>
                  <a:pt x="14746" y="52"/>
                  <a:pt x="14756" y="62"/>
                </a:cubicBezTo>
                <a:cubicBezTo>
                  <a:pt x="14766" y="71"/>
                  <a:pt x="14774" y="82"/>
                  <a:pt x="14782" y="94"/>
                </a:cubicBezTo>
                <a:cubicBezTo>
                  <a:pt x="14790" y="105"/>
                  <a:pt x="14796" y="117"/>
                  <a:pt x="14802" y="130"/>
                </a:cubicBezTo>
                <a:cubicBezTo>
                  <a:pt x="14807" y="143"/>
                  <a:pt x="14811" y="156"/>
                  <a:pt x="14814" y="170"/>
                </a:cubicBezTo>
                <a:cubicBezTo>
                  <a:pt x="14816" y="184"/>
                  <a:pt x="14818" y="197"/>
                  <a:pt x="14818" y="211"/>
                </a:cubicBezTo>
                <a:lnTo>
                  <a:pt x="14818" y="5028"/>
                </a:lnTo>
                <a:cubicBezTo>
                  <a:pt x="14818" y="5042"/>
                  <a:pt x="14816" y="5055"/>
                  <a:pt x="14814" y="5069"/>
                </a:cubicBezTo>
                <a:cubicBezTo>
                  <a:pt x="14811" y="5083"/>
                  <a:pt x="14807" y="5096"/>
                  <a:pt x="14802" y="5109"/>
                </a:cubicBezTo>
                <a:cubicBezTo>
                  <a:pt x="14796" y="5121"/>
                  <a:pt x="14790" y="5134"/>
                  <a:pt x="14782" y="5145"/>
                </a:cubicBezTo>
                <a:cubicBezTo>
                  <a:pt x="14774" y="5157"/>
                  <a:pt x="14766" y="5167"/>
                  <a:pt x="14756" y="5177"/>
                </a:cubicBezTo>
                <a:cubicBezTo>
                  <a:pt x="14746" y="5187"/>
                  <a:pt x="14735" y="5196"/>
                  <a:pt x="14724" y="5204"/>
                </a:cubicBezTo>
                <a:cubicBezTo>
                  <a:pt x="14712" y="5211"/>
                  <a:pt x="14700" y="5218"/>
                  <a:pt x="14687" y="5223"/>
                </a:cubicBezTo>
                <a:cubicBezTo>
                  <a:pt x="14674" y="5228"/>
                  <a:pt x="14661" y="5233"/>
                  <a:pt x="14647" y="5235"/>
                </a:cubicBezTo>
                <a:cubicBezTo>
                  <a:pt x="14634" y="5238"/>
                  <a:pt x="14620" y="5239"/>
                  <a:pt x="14606" y="5239"/>
                </a:cubicBezTo>
                <a:lnTo>
                  <a:pt x="212" y="5239"/>
                </a:lnTo>
                <a:cubicBezTo>
                  <a:pt x="198" y="5239"/>
                  <a:pt x="184" y="5238"/>
                  <a:pt x="171" y="5235"/>
                </a:cubicBezTo>
                <a:cubicBezTo>
                  <a:pt x="157" y="5233"/>
                  <a:pt x="144" y="5228"/>
                  <a:pt x="131" y="5223"/>
                </a:cubicBezTo>
                <a:cubicBezTo>
                  <a:pt x="118" y="5218"/>
                  <a:pt x="106" y="5211"/>
                  <a:pt x="94" y="5204"/>
                </a:cubicBezTo>
                <a:cubicBezTo>
                  <a:pt x="83" y="5196"/>
                  <a:pt x="72" y="5187"/>
                  <a:pt x="62" y="5177"/>
                </a:cubicBezTo>
                <a:cubicBezTo>
                  <a:pt x="52" y="5167"/>
                  <a:pt x="44" y="5157"/>
                  <a:pt x="36" y="5145"/>
                </a:cubicBezTo>
                <a:cubicBezTo>
                  <a:pt x="28" y="5134"/>
                  <a:pt x="22" y="5121"/>
                  <a:pt x="16" y="5109"/>
                </a:cubicBezTo>
                <a:cubicBezTo>
                  <a:pt x="11" y="5096"/>
                  <a:pt x="7" y="5083"/>
                  <a:pt x="4" y="5069"/>
                </a:cubicBezTo>
                <a:cubicBezTo>
                  <a:pt x="2" y="5055"/>
                  <a:pt x="0" y="5042"/>
                  <a:pt x="0" y="5028"/>
                </a:cubicBezTo>
                <a:moveTo>
                  <a:pt x="106" y="5028"/>
                </a:moveTo>
                <a:lnTo>
                  <a:pt x="106" y="211"/>
                </a:lnTo>
                <a:cubicBezTo>
                  <a:pt x="106" y="199"/>
                  <a:pt x="107" y="187"/>
                  <a:pt x="108" y="175"/>
                </a:cubicBezTo>
                <a:cubicBezTo>
                  <a:pt x="109" y="163"/>
                  <a:pt x="111" y="152"/>
                  <a:pt x="114" y="140"/>
                </a:cubicBezTo>
                <a:cubicBezTo>
                  <a:pt x="117" y="129"/>
                  <a:pt x="120" y="118"/>
                  <a:pt x="124" y="108"/>
                </a:cubicBezTo>
                <a:cubicBezTo>
                  <a:pt x="128" y="98"/>
                  <a:pt x="132" y="89"/>
                  <a:pt x="137" y="80"/>
                </a:cubicBezTo>
                <a:cubicBezTo>
                  <a:pt x="142" y="72"/>
                  <a:pt x="147" y="64"/>
                  <a:pt x="153" y="57"/>
                </a:cubicBezTo>
                <a:cubicBezTo>
                  <a:pt x="159" y="50"/>
                  <a:pt x="165" y="45"/>
                  <a:pt x="171" y="40"/>
                </a:cubicBezTo>
                <a:cubicBezTo>
                  <a:pt x="178" y="35"/>
                  <a:pt x="184" y="32"/>
                  <a:pt x="191" y="30"/>
                </a:cubicBezTo>
                <a:cubicBezTo>
                  <a:pt x="198" y="27"/>
                  <a:pt x="205" y="26"/>
                  <a:pt x="212" y="26"/>
                </a:cubicBezTo>
                <a:lnTo>
                  <a:pt x="14606" y="26"/>
                </a:lnTo>
                <a:cubicBezTo>
                  <a:pt x="14618" y="26"/>
                  <a:pt x="14630" y="27"/>
                  <a:pt x="14642" y="30"/>
                </a:cubicBezTo>
                <a:cubicBezTo>
                  <a:pt x="14654" y="32"/>
                  <a:pt x="14666" y="35"/>
                  <a:pt x="14677" y="40"/>
                </a:cubicBezTo>
                <a:cubicBezTo>
                  <a:pt x="14688" y="45"/>
                  <a:pt x="14699" y="50"/>
                  <a:pt x="14709" y="57"/>
                </a:cubicBezTo>
                <a:cubicBezTo>
                  <a:pt x="14719" y="64"/>
                  <a:pt x="14729" y="72"/>
                  <a:pt x="14737" y="80"/>
                </a:cubicBezTo>
                <a:cubicBezTo>
                  <a:pt x="14746" y="89"/>
                  <a:pt x="14753" y="98"/>
                  <a:pt x="14760" y="108"/>
                </a:cubicBezTo>
                <a:cubicBezTo>
                  <a:pt x="14767" y="118"/>
                  <a:pt x="14773" y="129"/>
                  <a:pt x="14777" y="140"/>
                </a:cubicBezTo>
                <a:cubicBezTo>
                  <a:pt x="14782" y="152"/>
                  <a:pt x="14785" y="163"/>
                  <a:pt x="14788" y="175"/>
                </a:cubicBezTo>
                <a:cubicBezTo>
                  <a:pt x="14790" y="187"/>
                  <a:pt x="14791" y="199"/>
                  <a:pt x="14791" y="211"/>
                </a:cubicBezTo>
                <a:lnTo>
                  <a:pt x="14791" y="5028"/>
                </a:lnTo>
                <a:cubicBezTo>
                  <a:pt x="14791" y="5040"/>
                  <a:pt x="14790" y="5052"/>
                  <a:pt x="14788" y="5064"/>
                </a:cubicBezTo>
                <a:cubicBezTo>
                  <a:pt x="14785" y="5076"/>
                  <a:pt x="14782" y="5087"/>
                  <a:pt x="14777" y="5098"/>
                </a:cubicBezTo>
                <a:cubicBezTo>
                  <a:pt x="14773" y="5110"/>
                  <a:pt x="14767" y="5120"/>
                  <a:pt x="14760" y="5131"/>
                </a:cubicBezTo>
                <a:cubicBezTo>
                  <a:pt x="14753" y="5141"/>
                  <a:pt x="14746" y="5150"/>
                  <a:pt x="14737" y="5159"/>
                </a:cubicBezTo>
                <a:cubicBezTo>
                  <a:pt x="14729" y="5167"/>
                  <a:pt x="14719" y="5175"/>
                  <a:pt x="14709" y="5182"/>
                </a:cubicBezTo>
                <a:cubicBezTo>
                  <a:pt x="14699" y="5188"/>
                  <a:pt x="14688" y="5194"/>
                  <a:pt x="14677" y="5199"/>
                </a:cubicBezTo>
                <a:cubicBezTo>
                  <a:pt x="14666" y="5203"/>
                  <a:pt x="14654" y="5207"/>
                  <a:pt x="14642" y="5209"/>
                </a:cubicBezTo>
                <a:cubicBezTo>
                  <a:pt x="14630" y="5212"/>
                  <a:pt x="14618" y="5213"/>
                  <a:pt x="14606" y="5213"/>
                </a:cubicBezTo>
                <a:lnTo>
                  <a:pt x="212" y="5213"/>
                </a:lnTo>
                <a:cubicBezTo>
                  <a:pt x="205" y="5213"/>
                  <a:pt x="198" y="5212"/>
                  <a:pt x="191" y="5209"/>
                </a:cubicBezTo>
                <a:cubicBezTo>
                  <a:pt x="184" y="5207"/>
                  <a:pt x="178" y="5203"/>
                  <a:pt x="171" y="5199"/>
                </a:cubicBezTo>
                <a:cubicBezTo>
                  <a:pt x="165" y="5194"/>
                  <a:pt x="159" y="5188"/>
                  <a:pt x="153" y="5182"/>
                </a:cubicBezTo>
                <a:cubicBezTo>
                  <a:pt x="147" y="5175"/>
                  <a:pt x="142" y="5167"/>
                  <a:pt x="137" y="5159"/>
                </a:cubicBezTo>
                <a:cubicBezTo>
                  <a:pt x="132" y="5150"/>
                  <a:pt x="128" y="5141"/>
                  <a:pt x="124" y="5131"/>
                </a:cubicBezTo>
                <a:cubicBezTo>
                  <a:pt x="120" y="5120"/>
                  <a:pt x="117" y="5110"/>
                  <a:pt x="114" y="5098"/>
                </a:cubicBezTo>
                <a:cubicBezTo>
                  <a:pt x="111" y="5087"/>
                  <a:pt x="109" y="5076"/>
                  <a:pt x="108" y="5064"/>
                </a:cubicBezTo>
                <a:cubicBezTo>
                  <a:pt x="107" y="5052"/>
                  <a:pt x="106" y="5040"/>
                  <a:pt x="106" y="5028"/>
                </a:cubicBezTo>
                <a:close/>
              </a:path>
            </a:pathLst>
          </a:custGeom>
          <a:solidFill>
            <a:srgbClr val="FBBF24"/>
          </a:solidFill>
          <a:ln w="0">
            <a:noFill/>
          </a:ln>
        </p:spPr>
        <p:txBody>
          <a:bodyPr lIns="0" tIns="0" rIns="0" bIns="0" anchor="t">
            <a:noAutofit/>
          </a:bodyPr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198" name="文本框 197"/>
          <p:cNvSpPr txBox="1"/>
          <p:nvPr>
            <p:custDataLst>
              <p:tags r:id="rId12"/>
            </p:custDataLst>
          </p:nvPr>
        </p:nvSpPr>
        <p:spPr>
          <a:xfrm>
            <a:off x="6591240" y="5243040"/>
            <a:ext cx="1162685" cy="230505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en-US" altLang="zh-CN" sz="1500" b="0" i="0" u="none" strike="noStrike">
                <a:solidFill>
                  <a:srgbClr val="F9FAFB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VL-DX140</a:t>
            </a:r>
            <a:r>
              <a:rPr lang="zh-CN" altLang="en-US" sz="1500" b="0" i="0" u="none" strike="noStrike">
                <a:solidFill>
                  <a:srgbClr val="F9FAFB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风扇</a:t>
            </a:r>
            <a:endParaRPr lang="zh-CN" altLang="en-US" sz="1500" b="0" i="0" u="none" strike="noStrike">
              <a:solidFill>
                <a:srgbClr val="F9FAFB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</p:txBody>
      </p:sp>
      <p:sp>
        <p:nvSpPr>
          <p:cNvPr id="199" name="文本框 198"/>
          <p:cNvSpPr txBox="1"/>
          <p:nvPr>
            <p:custDataLst>
              <p:tags r:id="rId13"/>
            </p:custDataLst>
          </p:nvPr>
        </p:nvSpPr>
        <p:spPr>
          <a:xfrm>
            <a:off x="6591240" y="5622840"/>
            <a:ext cx="850900" cy="16129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en-US" sz="105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BV1y37PzVE</a:t>
            </a:r>
            <a:r>
              <a:rPr lang="en-US" sz="105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gg</a:t>
            </a:r>
            <a:endParaRPr lang="en-US" sz="1050" b="0" i="0" u="none" strike="noStrike">
              <a:solidFill>
                <a:srgbClr val="9CA3AF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</p:txBody>
      </p:sp>
      <p:sp>
        <p:nvSpPr>
          <p:cNvPr id="200" name="文本框 199"/>
          <p:cNvSpPr txBox="1"/>
          <p:nvPr>
            <p:custDataLst>
              <p:tags r:id="rId14"/>
            </p:custDataLst>
          </p:nvPr>
        </p:nvSpPr>
        <p:spPr>
          <a:xfrm>
            <a:off x="6591240" y="5909760"/>
            <a:ext cx="4762500" cy="461645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15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以专业的角度快速简洁的介绍产品性能与参数，同时有</a:t>
            </a:r>
            <a:r>
              <a:rPr lang="zh-CN" sz="15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效</a:t>
            </a:r>
            <a:endParaRPr lang="zh-CN" sz="1500" b="0" i="0" u="none" strike="noStrike">
              <a:solidFill>
                <a:srgbClr val="9CA3AF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  <a:p>
            <a:r>
              <a:rPr lang="zh-CN" sz="15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展示其</a:t>
            </a:r>
            <a:r>
              <a:rPr lang="zh-CN" sz="15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卖点。</a:t>
            </a:r>
            <a:endParaRPr lang="zh-CN" sz="1500" b="0" i="0" u="none" strike="noStrike">
              <a:solidFill>
                <a:srgbClr val="9CA3AF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</p:txBody>
      </p:sp>
      <p:sp>
        <p:nvSpPr>
          <p:cNvPr id="209" name="任意多边形 208"/>
          <p:cNvSpPr/>
          <p:nvPr>
            <p:custDataLst>
              <p:tags r:id="rId15"/>
            </p:custDataLst>
          </p:nvPr>
        </p:nvSpPr>
        <p:spPr>
          <a:xfrm>
            <a:off x="618840" y="1761840"/>
            <a:ext cx="5315400" cy="2981880"/>
          </a:xfrm>
          <a:custGeom>
            <a:avLst/>
            <a:gdLst/>
            <a:ahLst/>
            <a:cxnLst/>
            <a:rect l="0" t="0" r="r" b="b"/>
            <a:pathLst>
              <a:path w="14765" h="8283" fill="none">
                <a:moveTo>
                  <a:pt x="0" y="8098"/>
                </a:moveTo>
                <a:lnTo>
                  <a:pt x="0" y="185"/>
                </a:lnTo>
                <a:cubicBezTo>
                  <a:pt x="0" y="173"/>
                  <a:pt x="1" y="161"/>
                  <a:pt x="4" y="149"/>
                </a:cubicBezTo>
                <a:cubicBezTo>
                  <a:pt x="6" y="137"/>
                  <a:pt x="10" y="126"/>
                  <a:pt x="14" y="115"/>
                </a:cubicBezTo>
                <a:cubicBezTo>
                  <a:pt x="19" y="103"/>
                  <a:pt x="25" y="93"/>
                  <a:pt x="32" y="83"/>
                </a:cubicBezTo>
                <a:cubicBezTo>
                  <a:pt x="38" y="72"/>
                  <a:pt x="46" y="63"/>
                  <a:pt x="55" y="55"/>
                </a:cubicBezTo>
                <a:cubicBezTo>
                  <a:pt x="63" y="46"/>
                  <a:pt x="72" y="38"/>
                  <a:pt x="83" y="32"/>
                </a:cubicBezTo>
                <a:cubicBezTo>
                  <a:pt x="93" y="25"/>
                  <a:pt x="103" y="19"/>
                  <a:pt x="115" y="14"/>
                </a:cubicBezTo>
                <a:cubicBezTo>
                  <a:pt x="126" y="10"/>
                  <a:pt x="137" y="6"/>
                  <a:pt x="149" y="4"/>
                </a:cubicBezTo>
                <a:cubicBezTo>
                  <a:pt x="161" y="1"/>
                  <a:pt x="173" y="0"/>
                  <a:pt x="185" y="0"/>
                </a:cubicBezTo>
                <a:lnTo>
                  <a:pt x="14580" y="0"/>
                </a:lnTo>
                <a:cubicBezTo>
                  <a:pt x="14592" y="0"/>
                  <a:pt x="14604" y="1"/>
                  <a:pt x="14616" y="4"/>
                </a:cubicBezTo>
                <a:cubicBezTo>
                  <a:pt x="14628" y="6"/>
                  <a:pt x="14639" y="10"/>
                  <a:pt x="14651" y="14"/>
                </a:cubicBezTo>
                <a:cubicBezTo>
                  <a:pt x="14662" y="19"/>
                  <a:pt x="14673" y="25"/>
                  <a:pt x="14683" y="32"/>
                </a:cubicBezTo>
                <a:cubicBezTo>
                  <a:pt x="14693" y="38"/>
                  <a:pt x="14702" y="46"/>
                  <a:pt x="14711" y="55"/>
                </a:cubicBezTo>
                <a:cubicBezTo>
                  <a:pt x="14719" y="63"/>
                  <a:pt x="14727" y="72"/>
                  <a:pt x="14734" y="83"/>
                </a:cubicBezTo>
                <a:cubicBezTo>
                  <a:pt x="14741" y="93"/>
                  <a:pt x="14746" y="103"/>
                  <a:pt x="14751" y="115"/>
                </a:cubicBezTo>
                <a:cubicBezTo>
                  <a:pt x="14756" y="126"/>
                  <a:pt x="14759" y="137"/>
                  <a:pt x="14761" y="149"/>
                </a:cubicBezTo>
                <a:cubicBezTo>
                  <a:pt x="14764" y="161"/>
                  <a:pt x="14765" y="173"/>
                  <a:pt x="14765" y="185"/>
                </a:cubicBezTo>
                <a:lnTo>
                  <a:pt x="14765" y="8098"/>
                </a:lnTo>
                <a:cubicBezTo>
                  <a:pt x="14765" y="8110"/>
                  <a:pt x="14764" y="8122"/>
                  <a:pt x="14761" y="8134"/>
                </a:cubicBezTo>
                <a:cubicBezTo>
                  <a:pt x="14759" y="8146"/>
                  <a:pt x="14756" y="8157"/>
                  <a:pt x="14751" y="8168"/>
                </a:cubicBezTo>
                <a:cubicBezTo>
                  <a:pt x="14746" y="8180"/>
                  <a:pt x="14741" y="8190"/>
                  <a:pt x="14734" y="8200"/>
                </a:cubicBezTo>
                <a:cubicBezTo>
                  <a:pt x="14727" y="8211"/>
                  <a:pt x="14719" y="8220"/>
                  <a:pt x="14711" y="8229"/>
                </a:cubicBezTo>
                <a:cubicBezTo>
                  <a:pt x="14702" y="8237"/>
                  <a:pt x="14693" y="8245"/>
                  <a:pt x="14683" y="8252"/>
                </a:cubicBezTo>
                <a:cubicBezTo>
                  <a:pt x="14673" y="8258"/>
                  <a:pt x="14662" y="8264"/>
                  <a:pt x="14651" y="8269"/>
                </a:cubicBezTo>
                <a:cubicBezTo>
                  <a:pt x="14639" y="8273"/>
                  <a:pt x="14628" y="8277"/>
                  <a:pt x="14616" y="8279"/>
                </a:cubicBezTo>
                <a:cubicBezTo>
                  <a:pt x="14604" y="8282"/>
                  <a:pt x="14592" y="8283"/>
                  <a:pt x="14580" y="8283"/>
                </a:cubicBezTo>
                <a:lnTo>
                  <a:pt x="185" y="8283"/>
                </a:lnTo>
                <a:cubicBezTo>
                  <a:pt x="173" y="8283"/>
                  <a:pt x="161" y="8282"/>
                  <a:pt x="149" y="8279"/>
                </a:cubicBezTo>
                <a:cubicBezTo>
                  <a:pt x="137" y="8277"/>
                  <a:pt x="126" y="8273"/>
                  <a:pt x="115" y="8269"/>
                </a:cubicBezTo>
                <a:cubicBezTo>
                  <a:pt x="103" y="8264"/>
                  <a:pt x="93" y="8258"/>
                  <a:pt x="83" y="8252"/>
                </a:cubicBezTo>
                <a:cubicBezTo>
                  <a:pt x="72" y="8245"/>
                  <a:pt x="63" y="8237"/>
                  <a:pt x="55" y="8229"/>
                </a:cubicBezTo>
                <a:cubicBezTo>
                  <a:pt x="46" y="8220"/>
                  <a:pt x="38" y="8211"/>
                  <a:pt x="32" y="8200"/>
                </a:cubicBezTo>
                <a:cubicBezTo>
                  <a:pt x="25" y="8190"/>
                  <a:pt x="19" y="8180"/>
                  <a:pt x="14" y="8168"/>
                </a:cubicBezTo>
                <a:cubicBezTo>
                  <a:pt x="10" y="8157"/>
                  <a:pt x="6" y="8146"/>
                  <a:pt x="4" y="8134"/>
                </a:cubicBezTo>
                <a:cubicBezTo>
                  <a:pt x="1" y="8122"/>
                  <a:pt x="0" y="8110"/>
                  <a:pt x="0" y="8098"/>
                </a:cubicBezTo>
              </a:path>
            </a:pathLst>
          </a:custGeom>
          <a:ln w="18720">
            <a:solidFill>
              <a:srgbClr val="4F46E5"/>
            </a:solidFill>
            <a:miter/>
          </a:ln>
        </p:spPr>
        <p:txBody>
          <a:bodyPr lIns="9360" tIns="9360" rIns="9360" bIns="9360" anchor="t">
            <a:noAutofit/>
          </a:bodyPr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pic>
        <p:nvPicPr>
          <p:cNvPr id="210" name="图片 209"/>
          <p:cNvPicPr/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628560" y="1771560"/>
            <a:ext cx="151920" cy="151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" name="图片 1" descr="封面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619125" y="1762125"/>
            <a:ext cx="5315585" cy="2971800"/>
          </a:xfrm>
          <a:prstGeom prst="rect">
            <a:avLst/>
          </a:prstGeom>
        </p:spPr>
      </p:pic>
      <p:pic>
        <p:nvPicPr>
          <p:cNvPr id="212" name="图片 211"/>
          <p:cNvPicPr/>
          <p:nvPr>
            <p:custDataLst>
              <p:tags r:id="rId20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619035" y="1772830"/>
            <a:ext cx="5295600" cy="2962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15" name="任意多边形 214"/>
          <p:cNvSpPr/>
          <p:nvPr>
            <p:custDataLst>
              <p:tags r:id="rId22"/>
            </p:custDataLst>
          </p:nvPr>
        </p:nvSpPr>
        <p:spPr>
          <a:xfrm>
            <a:off x="4657680" y="4314600"/>
            <a:ext cx="1114560" cy="267120"/>
          </a:xfrm>
          <a:custGeom>
            <a:avLst/>
            <a:gdLst/>
            <a:ahLst/>
            <a:cxnLst/>
            <a:rect l="0" t="0" r="r" b="b"/>
            <a:pathLst>
              <a:path w="3096" h="742">
                <a:moveTo>
                  <a:pt x="0" y="636"/>
                </a:moveTo>
                <a:lnTo>
                  <a:pt x="0" y="106"/>
                </a:lnTo>
                <a:cubicBezTo>
                  <a:pt x="0" y="92"/>
                  <a:pt x="2" y="78"/>
                  <a:pt x="8" y="65"/>
                </a:cubicBezTo>
                <a:cubicBezTo>
                  <a:pt x="13" y="52"/>
                  <a:pt x="21" y="41"/>
                  <a:pt x="31" y="31"/>
                </a:cubicBezTo>
                <a:cubicBezTo>
                  <a:pt x="41" y="21"/>
                  <a:pt x="52" y="14"/>
                  <a:pt x="65" y="8"/>
                </a:cubicBezTo>
                <a:cubicBezTo>
                  <a:pt x="78" y="3"/>
                  <a:pt x="91" y="0"/>
                  <a:pt x="105" y="0"/>
                </a:cubicBezTo>
                <a:lnTo>
                  <a:pt x="2990" y="0"/>
                </a:lnTo>
                <a:cubicBezTo>
                  <a:pt x="3004" y="0"/>
                  <a:pt x="3018" y="3"/>
                  <a:pt x="3031" y="8"/>
                </a:cubicBezTo>
                <a:cubicBezTo>
                  <a:pt x="3044" y="14"/>
                  <a:pt x="3055" y="21"/>
                  <a:pt x="3065" y="31"/>
                </a:cubicBezTo>
                <a:cubicBezTo>
                  <a:pt x="3075" y="41"/>
                  <a:pt x="3083" y="52"/>
                  <a:pt x="3088" y="65"/>
                </a:cubicBezTo>
                <a:cubicBezTo>
                  <a:pt x="3094" y="78"/>
                  <a:pt x="3096" y="92"/>
                  <a:pt x="3096" y="106"/>
                </a:cubicBezTo>
                <a:lnTo>
                  <a:pt x="3096" y="636"/>
                </a:lnTo>
                <a:cubicBezTo>
                  <a:pt x="3096" y="650"/>
                  <a:pt x="3094" y="664"/>
                  <a:pt x="3088" y="677"/>
                </a:cubicBezTo>
                <a:cubicBezTo>
                  <a:pt x="3083" y="690"/>
                  <a:pt x="3075" y="701"/>
                  <a:pt x="3065" y="711"/>
                </a:cubicBezTo>
                <a:cubicBezTo>
                  <a:pt x="3055" y="721"/>
                  <a:pt x="3044" y="729"/>
                  <a:pt x="3031" y="734"/>
                </a:cubicBezTo>
                <a:cubicBezTo>
                  <a:pt x="3018" y="739"/>
                  <a:pt x="3004" y="742"/>
                  <a:pt x="2990" y="742"/>
                </a:cubicBezTo>
                <a:lnTo>
                  <a:pt x="105" y="742"/>
                </a:lnTo>
                <a:cubicBezTo>
                  <a:pt x="91" y="742"/>
                  <a:pt x="78" y="739"/>
                  <a:pt x="65" y="734"/>
                </a:cubicBezTo>
                <a:cubicBezTo>
                  <a:pt x="52" y="729"/>
                  <a:pt x="41" y="721"/>
                  <a:pt x="31" y="711"/>
                </a:cubicBezTo>
                <a:cubicBezTo>
                  <a:pt x="21" y="701"/>
                  <a:pt x="13" y="690"/>
                  <a:pt x="8" y="677"/>
                </a:cubicBezTo>
                <a:cubicBezTo>
                  <a:pt x="2" y="664"/>
                  <a:pt x="0" y="650"/>
                  <a:pt x="0" y="636"/>
                </a:cubicBezTo>
                <a:close/>
              </a:path>
            </a:pathLst>
          </a:custGeom>
          <a:solidFill>
            <a:srgbClr val="000000">
              <a:alpha val="70000"/>
            </a:srgbClr>
          </a:solidFill>
          <a:ln w="0">
            <a:noFill/>
          </a:ln>
        </p:spPr>
        <p:txBody>
          <a:bodyPr lIns="0" tIns="0" rIns="0" bIns="0" anchor="t">
            <a:noAutofit/>
          </a:bodyPr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16" name="任意多边形 215"/>
          <p:cNvSpPr/>
          <p:nvPr>
            <p:custDataLst>
              <p:tags r:id="rId23"/>
            </p:custDataLst>
          </p:nvPr>
        </p:nvSpPr>
        <p:spPr>
          <a:xfrm>
            <a:off x="4733640" y="4389480"/>
            <a:ext cx="150480" cy="117360"/>
          </a:xfrm>
          <a:custGeom>
            <a:avLst/>
            <a:gdLst/>
            <a:ahLst/>
            <a:cxnLst/>
            <a:rect l="0" t="0" r="r" b="b"/>
            <a:pathLst>
              <a:path w="418" h="326">
                <a:moveTo>
                  <a:pt x="209" y="0"/>
                </a:moveTo>
                <a:cubicBezTo>
                  <a:pt x="267" y="0"/>
                  <a:pt x="314" y="27"/>
                  <a:pt x="348" y="59"/>
                </a:cubicBezTo>
                <a:cubicBezTo>
                  <a:pt x="383" y="90"/>
                  <a:pt x="405" y="128"/>
                  <a:pt x="416" y="154"/>
                </a:cubicBezTo>
                <a:cubicBezTo>
                  <a:pt x="419" y="159"/>
                  <a:pt x="419" y="166"/>
                  <a:pt x="416" y="171"/>
                </a:cubicBezTo>
                <a:cubicBezTo>
                  <a:pt x="405" y="197"/>
                  <a:pt x="383" y="235"/>
                  <a:pt x="348" y="266"/>
                </a:cubicBezTo>
                <a:cubicBezTo>
                  <a:pt x="314" y="299"/>
                  <a:pt x="267" y="326"/>
                  <a:pt x="209" y="326"/>
                </a:cubicBezTo>
                <a:cubicBezTo>
                  <a:pt x="150" y="326"/>
                  <a:pt x="103" y="299"/>
                  <a:pt x="69" y="266"/>
                </a:cubicBezTo>
                <a:cubicBezTo>
                  <a:pt x="35" y="235"/>
                  <a:pt x="13" y="197"/>
                  <a:pt x="2" y="171"/>
                </a:cubicBezTo>
                <a:cubicBezTo>
                  <a:pt x="0" y="166"/>
                  <a:pt x="0" y="159"/>
                  <a:pt x="2" y="154"/>
                </a:cubicBezTo>
                <a:cubicBezTo>
                  <a:pt x="13" y="128"/>
                  <a:pt x="35" y="90"/>
                  <a:pt x="69" y="59"/>
                </a:cubicBezTo>
                <a:cubicBezTo>
                  <a:pt x="103" y="27"/>
                  <a:pt x="150" y="0"/>
                  <a:pt x="209" y="0"/>
                </a:cubicBezTo>
                <a:moveTo>
                  <a:pt x="104" y="163"/>
                </a:moveTo>
                <a:cubicBezTo>
                  <a:pt x="104" y="176"/>
                  <a:pt x="107" y="190"/>
                  <a:pt x="112" y="202"/>
                </a:cubicBezTo>
                <a:cubicBezTo>
                  <a:pt x="118" y="215"/>
                  <a:pt x="125" y="226"/>
                  <a:pt x="135" y="236"/>
                </a:cubicBezTo>
                <a:cubicBezTo>
                  <a:pt x="145" y="246"/>
                  <a:pt x="156" y="254"/>
                  <a:pt x="169" y="259"/>
                </a:cubicBezTo>
                <a:cubicBezTo>
                  <a:pt x="182" y="264"/>
                  <a:pt x="195" y="267"/>
                  <a:pt x="209" y="267"/>
                </a:cubicBezTo>
                <a:cubicBezTo>
                  <a:pt x="222" y="267"/>
                  <a:pt x="236" y="264"/>
                  <a:pt x="249" y="259"/>
                </a:cubicBezTo>
                <a:cubicBezTo>
                  <a:pt x="261" y="254"/>
                  <a:pt x="273" y="246"/>
                  <a:pt x="282" y="236"/>
                </a:cubicBezTo>
                <a:cubicBezTo>
                  <a:pt x="292" y="226"/>
                  <a:pt x="300" y="215"/>
                  <a:pt x="305" y="202"/>
                </a:cubicBezTo>
                <a:cubicBezTo>
                  <a:pt x="310" y="190"/>
                  <a:pt x="313" y="176"/>
                  <a:pt x="313" y="163"/>
                </a:cubicBezTo>
                <a:cubicBezTo>
                  <a:pt x="313" y="149"/>
                  <a:pt x="310" y="135"/>
                  <a:pt x="305" y="123"/>
                </a:cubicBezTo>
                <a:cubicBezTo>
                  <a:pt x="300" y="110"/>
                  <a:pt x="292" y="99"/>
                  <a:pt x="282" y="89"/>
                </a:cubicBezTo>
                <a:cubicBezTo>
                  <a:pt x="273" y="79"/>
                  <a:pt x="261" y="72"/>
                  <a:pt x="249" y="66"/>
                </a:cubicBezTo>
                <a:cubicBezTo>
                  <a:pt x="236" y="61"/>
                  <a:pt x="222" y="58"/>
                  <a:pt x="209" y="58"/>
                </a:cubicBezTo>
                <a:cubicBezTo>
                  <a:pt x="195" y="58"/>
                  <a:pt x="182" y="61"/>
                  <a:pt x="169" y="66"/>
                </a:cubicBezTo>
                <a:cubicBezTo>
                  <a:pt x="156" y="72"/>
                  <a:pt x="145" y="79"/>
                  <a:pt x="135" y="89"/>
                </a:cubicBezTo>
                <a:cubicBezTo>
                  <a:pt x="125" y="99"/>
                  <a:pt x="118" y="110"/>
                  <a:pt x="112" y="123"/>
                </a:cubicBezTo>
                <a:cubicBezTo>
                  <a:pt x="107" y="135"/>
                  <a:pt x="104" y="149"/>
                  <a:pt x="104" y="163"/>
                </a:cubicBezTo>
                <a:moveTo>
                  <a:pt x="209" y="116"/>
                </a:moveTo>
                <a:cubicBezTo>
                  <a:pt x="209" y="111"/>
                  <a:pt x="208" y="106"/>
                  <a:pt x="206" y="102"/>
                </a:cubicBezTo>
                <a:cubicBezTo>
                  <a:pt x="205" y="98"/>
                  <a:pt x="207" y="93"/>
                  <a:pt x="212" y="93"/>
                </a:cubicBezTo>
                <a:cubicBezTo>
                  <a:pt x="241" y="94"/>
                  <a:pt x="268" y="115"/>
                  <a:pt x="276" y="145"/>
                </a:cubicBezTo>
                <a:cubicBezTo>
                  <a:pt x="286" y="182"/>
                  <a:pt x="264" y="220"/>
                  <a:pt x="227" y="230"/>
                </a:cubicBezTo>
                <a:cubicBezTo>
                  <a:pt x="190" y="240"/>
                  <a:pt x="151" y="218"/>
                  <a:pt x="142" y="180"/>
                </a:cubicBezTo>
                <a:cubicBezTo>
                  <a:pt x="140" y="175"/>
                  <a:pt x="139" y="170"/>
                  <a:pt x="139" y="166"/>
                </a:cubicBezTo>
                <a:cubicBezTo>
                  <a:pt x="139" y="161"/>
                  <a:pt x="144" y="159"/>
                  <a:pt x="148" y="160"/>
                </a:cubicBezTo>
                <a:cubicBezTo>
                  <a:pt x="152" y="162"/>
                  <a:pt x="157" y="163"/>
                  <a:pt x="162" y="163"/>
                </a:cubicBezTo>
                <a:cubicBezTo>
                  <a:pt x="188" y="163"/>
                  <a:pt x="209" y="142"/>
                  <a:pt x="209" y="116"/>
                </a:cubicBez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tIns="0" rIns="0" bIns="0" anchor="t">
            <a:noAutofit/>
          </a:bodyPr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18" name="文本框 217"/>
          <p:cNvSpPr txBox="1"/>
          <p:nvPr>
            <p:custDataLst>
              <p:tags r:id="rId24"/>
            </p:custDataLst>
          </p:nvPr>
        </p:nvSpPr>
        <p:spPr>
          <a:xfrm>
            <a:off x="4925160" y="4375080"/>
            <a:ext cx="699135" cy="122555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altLang="en-US" sz="800" b="0" i="0" u="none" strike="noStrike">
                <a:solidFill>
                  <a:srgbClr val="FFFFFF">
                    <a:alpha val="70000"/>
                  </a:srgbClr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全平台</a:t>
            </a:r>
            <a:r>
              <a:rPr lang="en-US" altLang="zh-CN" sz="800" b="0" i="0" u="none" strike="noStrike">
                <a:solidFill>
                  <a:srgbClr val="FFFFFF">
                    <a:alpha val="70000"/>
                  </a:srgbClr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60W</a:t>
            </a:r>
            <a:r>
              <a:rPr lang="zh-CN" altLang="en-US" sz="800" b="0" i="0" u="none" strike="noStrike">
                <a:solidFill>
                  <a:srgbClr val="FFFFFF">
                    <a:alpha val="70000"/>
                  </a:srgbClr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播放</a:t>
            </a:r>
            <a:endParaRPr lang="zh-CN" altLang="en-US" sz="800" b="0" i="0" u="none" strike="noStrike">
              <a:solidFill>
                <a:srgbClr val="FFFFFF">
                  <a:alpha val="70000"/>
                </a:srgbClr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</p:txBody>
      </p:sp>
      <p:sp>
        <p:nvSpPr>
          <p:cNvPr id="219" name="任意多边形 218"/>
          <p:cNvSpPr/>
          <p:nvPr>
            <p:custDataLst>
              <p:tags r:id="rId25"/>
            </p:custDataLst>
          </p:nvPr>
        </p:nvSpPr>
        <p:spPr>
          <a:xfrm>
            <a:off x="6257880" y="1761840"/>
            <a:ext cx="5315040" cy="2981880"/>
          </a:xfrm>
          <a:custGeom>
            <a:avLst/>
            <a:gdLst/>
            <a:ahLst/>
            <a:cxnLst/>
            <a:rect l="0" t="0" r="r" b="b"/>
            <a:pathLst>
              <a:path w="14764" h="8283" fill="none">
                <a:moveTo>
                  <a:pt x="0" y="8098"/>
                </a:moveTo>
                <a:lnTo>
                  <a:pt x="0" y="185"/>
                </a:lnTo>
                <a:cubicBezTo>
                  <a:pt x="0" y="173"/>
                  <a:pt x="1" y="161"/>
                  <a:pt x="3" y="149"/>
                </a:cubicBezTo>
                <a:cubicBezTo>
                  <a:pt x="6" y="137"/>
                  <a:pt x="9" y="126"/>
                  <a:pt x="14" y="115"/>
                </a:cubicBezTo>
                <a:cubicBezTo>
                  <a:pt x="18" y="103"/>
                  <a:pt x="24" y="93"/>
                  <a:pt x="31" y="83"/>
                </a:cubicBezTo>
                <a:cubicBezTo>
                  <a:pt x="38" y="72"/>
                  <a:pt x="45" y="63"/>
                  <a:pt x="54" y="55"/>
                </a:cubicBezTo>
                <a:cubicBezTo>
                  <a:pt x="62" y="46"/>
                  <a:pt x="72" y="38"/>
                  <a:pt x="82" y="32"/>
                </a:cubicBezTo>
                <a:cubicBezTo>
                  <a:pt x="92" y="25"/>
                  <a:pt x="103" y="19"/>
                  <a:pt x="114" y="14"/>
                </a:cubicBezTo>
                <a:cubicBezTo>
                  <a:pt x="125" y="10"/>
                  <a:pt x="137" y="6"/>
                  <a:pt x="149" y="4"/>
                </a:cubicBezTo>
                <a:cubicBezTo>
                  <a:pt x="161" y="1"/>
                  <a:pt x="173" y="0"/>
                  <a:pt x="185" y="0"/>
                </a:cubicBezTo>
                <a:lnTo>
                  <a:pt x="14579" y="0"/>
                </a:lnTo>
                <a:cubicBezTo>
                  <a:pt x="14591" y="0"/>
                  <a:pt x="14603" y="1"/>
                  <a:pt x="14615" y="4"/>
                </a:cubicBezTo>
                <a:cubicBezTo>
                  <a:pt x="14627" y="6"/>
                  <a:pt x="14639" y="10"/>
                  <a:pt x="14650" y="14"/>
                </a:cubicBezTo>
                <a:cubicBezTo>
                  <a:pt x="14661" y="19"/>
                  <a:pt x="14672" y="25"/>
                  <a:pt x="14682" y="32"/>
                </a:cubicBezTo>
                <a:cubicBezTo>
                  <a:pt x="14692" y="38"/>
                  <a:pt x="14702" y="46"/>
                  <a:pt x="14710" y="55"/>
                </a:cubicBezTo>
                <a:cubicBezTo>
                  <a:pt x="14719" y="63"/>
                  <a:pt x="14726" y="72"/>
                  <a:pt x="14733" y="83"/>
                </a:cubicBezTo>
                <a:cubicBezTo>
                  <a:pt x="14740" y="93"/>
                  <a:pt x="14746" y="103"/>
                  <a:pt x="14750" y="115"/>
                </a:cubicBezTo>
                <a:cubicBezTo>
                  <a:pt x="14755" y="126"/>
                  <a:pt x="14758" y="137"/>
                  <a:pt x="14761" y="149"/>
                </a:cubicBezTo>
                <a:cubicBezTo>
                  <a:pt x="14763" y="161"/>
                  <a:pt x="14764" y="173"/>
                  <a:pt x="14764" y="185"/>
                </a:cubicBezTo>
                <a:lnTo>
                  <a:pt x="14764" y="8098"/>
                </a:lnTo>
                <a:cubicBezTo>
                  <a:pt x="14764" y="8110"/>
                  <a:pt x="14763" y="8122"/>
                  <a:pt x="14761" y="8134"/>
                </a:cubicBezTo>
                <a:cubicBezTo>
                  <a:pt x="14758" y="8146"/>
                  <a:pt x="14755" y="8157"/>
                  <a:pt x="14750" y="8168"/>
                </a:cubicBezTo>
                <a:cubicBezTo>
                  <a:pt x="14746" y="8180"/>
                  <a:pt x="14740" y="8190"/>
                  <a:pt x="14733" y="8200"/>
                </a:cubicBezTo>
                <a:cubicBezTo>
                  <a:pt x="14726" y="8211"/>
                  <a:pt x="14719" y="8220"/>
                  <a:pt x="14710" y="8229"/>
                </a:cubicBezTo>
                <a:cubicBezTo>
                  <a:pt x="14702" y="8237"/>
                  <a:pt x="14692" y="8245"/>
                  <a:pt x="14682" y="8252"/>
                </a:cubicBezTo>
                <a:cubicBezTo>
                  <a:pt x="14672" y="8258"/>
                  <a:pt x="14661" y="8264"/>
                  <a:pt x="14650" y="8269"/>
                </a:cubicBezTo>
                <a:cubicBezTo>
                  <a:pt x="14639" y="8273"/>
                  <a:pt x="14627" y="8277"/>
                  <a:pt x="14615" y="8279"/>
                </a:cubicBezTo>
                <a:cubicBezTo>
                  <a:pt x="14603" y="8282"/>
                  <a:pt x="14591" y="8283"/>
                  <a:pt x="14579" y="8283"/>
                </a:cubicBezTo>
                <a:lnTo>
                  <a:pt x="185" y="8283"/>
                </a:lnTo>
                <a:cubicBezTo>
                  <a:pt x="173" y="8283"/>
                  <a:pt x="161" y="8282"/>
                  <a:pt x="149" y="8279"/>
                </a:cubicBezTo>
                <a:cubicBezTo>
                  <a:pt x="137" y="8277"/>
                  <a:pt x="125" y="8273"/>
                  <a:pt x="114" y="8269"/>
                </a:cubicBezTo>
                <a:cubicBezTo>
                  <a:pt x="103" y="8264"/>
                  <a:pt x="92" y="8258"/>
                  <a:pt x="82" y="8252"/>
                </a:cubicBezTo>
                <a:cubicBezTo>
                  <a:pt x="72" y="8245"/>
                  <a:pt x="62" y="8237"/>
                  <a:pt x="54" y="8229"/>
                </a:cubicBezTo>
                <a:cubicBezTo>
                  <a:pt x="45" y="8220"/>
                  <a:pt x="38" y="8211"/>
                  <a:pt x="31" y="8200"/>
                </a:cubicBezTo>
                <a:cubicBezTo>
                  <a:pt x="24" y="8190"/>
                  <a:pt x="18" y="8180"/>
                  <a:pt x="14" y="8168"/>
                </a:cubicBezTo>
                <a:cubicBezTo>
                  <a:pt x="9" y="8157"/>
                  <a:pt x="6" y="8146"/>
                  <a:pt x="3" y="8134"/>
                </a:cubicBezTo>
                <a:cubicBezTo>
                  <a:pt x="1" y="8122"/>
                  <a:pt x="0" y="8110"/>
                  <a:pt x="0" y="8098"/>
                </a:cubicBezTo>
              </a:path>
            </a:pathLst>
          </a:custGeom>
          <a:ln w="18720">
            <a:solidFill>
              <a:srgbClr val="4F46E5"/>
            </a:solidFill>
            <a:miter/>
          </a:ln>
        </p:spPr>
        <p:txBody>
          <a:bodyPr lIns="9360" tIns="9360" rIns="9360" bIns="9360" anchor="t">
            <a:noAutofit/>
          </a:bodyPr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pic>
        <p:nvPicPr>
          <p:cNvPr id="220" name="图片 219"/>
          <p:cNvPicPr/>
          <p:nvPr>
            <p:custDataLst>
              <p:tags r:id="rId2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6267600" y="1771560"/>
            <a:ext cx="151920" cy="151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4" name="图片 3" descr="封面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6267450" y="1771650"/>
            <a:ext cx="5295900" cy="2961005"/>
          </a:xfrm>
          <a:prstGeom prst="rect">
            <a:avLst/>
          </a:prstGeom>
        </p:spPr>
      </p:pic>
      <p:pic>
        <p:nvPicPr>
          <p:cNvPr id="222" name="图片 221"/>
          <p:cNvPicPr/>
          <p:nvPr>
            <p:custDataLst>
              <p:tags r:id="rId29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6312050" y="1781085"/>
            <a:ext cx="5295600" cy="2962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25" name="任意多边形 224"/>
          <p:cNvSpPr/>
          <p:nvPr>
            <p:custDataLst>
              <p:tags r:id="rId30"/>
            </p:custDataLst>
          </p:nvPr>
        </p:nvSpPr>
        <p:spPr>
          <a:xfrm>
            <a:off x="10372680" y="4314600"/>
            <a:ext cx="1038600" cy="267120"/>
          </a:xfrm>
          <a:custGeom>
            <a:avLst/>
            <a:gdLst/>
            <a:ahLst/>
            <a:cxnLst/>
            <a:rect l="0" t="0" r="r" b="b"/>
            <a:pathLst>
              <a:path w="2885" h="742">
                <a:moveTo>
                  <a:pt x="0" y="636"/>
                </a:moveTo>
                <a:lnTo>
                  <a:pt x="0" y="106"/>
                </a:lnTo>
                <a:cubicBezTo>
                  <a:pt x="0" y="92"/>
                  <a:pt x="2" y="78"/>
                  <a:pt x="8" y="65"/>
                </a:cubicBezTo>
                <a:cubicBezTo>
                  <a:pt x="13" y="52"/>
                  <a:pt x="21" y="41"/>
                  <a:pt x="31" y="31"/>
                </a:cubicBezTo>
                <a:cubicBezTo>
                  <a:pt x="41" y="21"/>
                  <a:pt x="52" y="14"/>
                  <a:pt x="65" y="8"/>
                </a:cubicBezTo>
                <a:cubicBezTo>
                  <a:pt x="78" y="3"/>
                  <a:pt x="91" y="0"/>
                  <a:pt x="105" y="0"/>
                </a:cubicBezTo>
                <a:lnTo>
                  <a:pt x="2779" y="0"/>
                </a:lnTo>
                <a:cubicBezTo>
                  <a:pt x="2793" y="0"/>
                  <a:pt x="2806" y="3"/>
                  <a:pt x="2819" y="8"/>
                </a:cubicBezTo>
                <a:cubicBezTo>
                  <a:pt x="2832" y="14"/>
                  <a:pt x="2844" y="21"/>
                  <a:pt x="2854" y="31"/>
                </a:cubicBezTo>
                <a:cubicBezTo>
                  <a:pt x="2864" y="41"/>
                  <a:pt x="2871" y="52"/>
                  <a:pt x="2877" y="65"/>
                </a:cubicBezTo>
                <a:cubicBezTo>
                  <a:pt x="2882" y="78"/>
                  <a:pt x="2885" y="92"/>
                  <a:pt x="2885" y="106"/>
                </a:cubicBezTo>
                <a:lnTo>
                  <a:pt x="2885" y="636"/>
                </a:lnTo>
                <a:cubicBezTo>
                  <a:pt x="2885" y="650"/>
                  <a:pt x="2882" y="664"/>
                  <a:pt x="2877" y="677"/>
                </a:cubicBezTo>
                <a:cubicBezTo>
                  <a:pt x="2871" y="690"/>
                  <a:pt x="2864" y="701"/>
                  <a:pt x="2854" y="711"/>
                </a:cubicBezTo>
                <a:cubicBezTo>
                  <a:pt x="2844" y="721"/>
                  <a:pt x="2832" y="729"/>
                  <a:pt x="2819" y="734"/>
                </a:cubicBezTo>
                <a:cubicBezTo>
                  <a:pt x="2806" y="739"/>
                  <a:pt x="2793" y="742"/>
                  <a:pt x="2779" y="742"/>
                </a:cubicBezTo>
                <a:lnTo>
                  <a:pt x="105" y="742"/>
                </a:lnTo>
                <a:cubicBezTo>
                  <a:pt x="91" y="742"/>
                  <a:pt x="78" y="739"/>
                  <a:pt x="65" y="734"/>
                </a:cubicBezTo>
                <a:cubicBezTo>
                  <a:pt x="52" y="729"/>
                  <a:pt x="41" y="721"/>
                  <a:pt x="31" y="711"/>
                </a:cubicBezTo>
                <a:cubicBezTo>
                  <a:pt x="21" y="701"/>
                  <a:pt x="13" y="690"/>
                  <a:pt x="8" y="677"/>
                </a:cubicBezTo>
                <a:cubicBezTo>
                  <a:pt x="2" y="664"/>
                  <a:pt x="0" y="650"/>
                  <a:pt x="0" y="636"/>
                </a:cubicBezTo>
                <a:close/>
              </a:path>
            </a:pathLst>
          </a:custGeom>
          <a:solidFill>
            <a:srgbClr val="000000">
              <a:alpha val="70000"/>
            </a:srgbClr>
          </a:solidFill>
          <a:ln w="0">
            <a:noFill/>
          </a:ln>
        </p:spPr>
        <p:txBody>
          <a:bodyPr lIns="0" tIns="0" rIns="0" bIns="0" anchor="t">
            <a:noAutofit/>
          </a:bodyPr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26" name="任意多边形 225"/>
          <p:cNvSpPr/>
          <p:nvPr>
            <p:custDataLst>
              <p:tags r:id="rId31"/>
            </p:custDataLst>
          </p:nvPr>
        </p:nvSpPr>
        <p:spPr>
          <a:xfrm>
            <a:off x="10448640" y="4389480"/>
            <a:ext cx="150480" cy="117360"/>
          </a:xfrm>
          <a:custGeom>
            <a:avLst/>
            <a:gdLst/>
            <a:ahLst/>
            <a:cxnLst/>
            <a:rect l="0" t="0" r="r" b="b"/>
            <a:pathLst>
              <a:path w="418" h="326">
                <a:moveTo>
                  <a:pt x="209" y="0"/>
                </a:moveTo>
                <a:cubicBezTo>
                  <a:pt x="267" y="0"/>
                  <a:pt x="315" y="27"/>
                  <a:pt x="349" y="59"/>
                </a:cubicBezTo>
                <a:cubicBezTo>
                  <a:pt x="383" y="90"/>
                  <a:pt x="405" y="128"/>
                  <a:pt x="416" y="154"/>
                </a:cubicBezTo>
                <a:cubicBezTo>
                  <a:pt x="419" y="159"/>
                  <a:pt x="419" y="166"/>
                  <a:pt x="416" y="171"/>
                </a:cubicBezTo>
                <a:cubicBezTo>
                  <a:pt x="405" y="197"/>
                  <a:pt x="383" y="235"/>
                  <a:pt x="349" y="266"/>
                </a:cubicBezTo>
                <a:cubicBezTo>
                  <a:pt x="315" y="299"/>
                  <a:pt x="267" y="326"/>
                  <a:pt x="209" y="326"/>
                </a:cubicBezTo>
                <a:cubicBezTo>
                  <a:pt x="150" y="326"/>
                  <a:pt x="103" y="299"/>
                  <a:pt x="69" y="266"/>
                </a:cubicBezTo>
                <a:cubicBezTo>
                  <a:pt x="35" y="235"/>
                  <a:pt x="13" y="197"/>
                  <a:pt x="2" y="171"/>
                </a:cubicBezTo>
                <a:cubicBezTo>
                  <a:pt x="0" y="166"/>
                  <a:pt x="0" y="159"/>
                  <a:pt x="2" y="154"/>
                </a:cubicBezTo>
                <a:cubicBezTo>
                  <a:pt x="13" y="128"/>
                  <a:pt x="35" y="90"/>
                  <a:pt x="69" y="59"/>
                </a:cubicBezTo>
                <a:cubicBezTo>
                  <a:pt x="103" y="27"/>
                  <a:pt x="150" y="0"/>
                  <a:pt x="209" y="0"/>
                </a:cubicBezTo>
                <a:moveTo>
                  <a:pt x="104" y="163"/>
                </a:moveTo>
                <a:cubicBezTo>
                  <a:pt x="104" y="176"/>
                  <a:pt x="107" y="190"/>
                  <a:pt x="112" y="202"/>
                </a:cubicBezTo>
                <a:cubicBezTo>
                  <a:pt x="118" y="215"/>
                  <a:pt x="125" y="226"/>
                  <a:pt x="135" y="236"/>
                </a:cubicBezTo>
                <a:cubicBezTo>
                  <a:pt x="145" y="246"/>
                  <a:pt x="156" y="254"/>
                  <a:pt x="169" y="259"/>
                </a:cubicBezTo>
                <a:cubicBezTo>
                  <a:pt x="182" y="264"/>
                  <a:pt x="195" y="267"/>
                  <a:pt x="209" y="267"/>
                </a:cubicBezTo>
                <a:cubicBezTo>
                  <a:pt x="222" y="267"/>
                  <a:pt x="236" y="264"/>
                  <a:pt x="249" y="259"/>
                </a:cubicBezTo>
                <a:cubicBezTo>
                  <a:pt x="261" y="254"/>
                  <a:pt x="273" y="246"/>
                  <a:pt x="282" y="236"/>
                </a:cubicBezTo>
                <a:cubicBezTo>
                  <a:pt x="292" y="226"/>
                  <a:pt x="300" y="215"/>
                  <a:pt x="306" y="202"/>
                </a:cubicBezTo>
                <a:cubicBezTo>
                  <a:pt x="311" y="190"/>
                  <a:pt x="314" y="176"/>
                  <a:pt x="314" y="163"/>
                </a:cubicBezTo>
                <a:cubicBezTo>
                  <a:pt x="314" y="149"/>
                  <a:pt x="311" y="135"/>
                  <a:pt x="306" y="123"/>
                </a:cubicBezTo>
                <a:cubicBezTo>
                  <a:pt x="300" y="110"/>
                  <a:pt x="292" y="99"/>
                  <a:pt x="282" y="89"/>
                </a:cubicBezTo>
                <a:cubicBezTo>
                  <a:pt x="273" y="79"/>
                  <a:pt x="261" y="72"/>
                  <a:pt x="249" y="66"/>
                </a:cubicBezTo>
                <a:cubicBezTo>
                  <a:pt x="236" y="61"/>
                  <a:pt x="222" y="58"/>
                  <a:pt x="209" y="58"/>
                </a:cubicBezTo>
                <a:cubicBezTo>
                  <a:pt x="195" y="58"/>
                  <a:pt x="182" y="61"/>
                  <a:pt x="169" y="66"/>
                </a:cubicBezTo>
                <a:cubicBezTo>
                  <a:pt x="156" y="72"/>
                  <a:pt x="145" y="79"/>
                  <a:pt x="135" y="89"/>
                </a:cubicBezTo>
                <a:cubicBezTo>
                  <a:pt x="125" y="99"/>
                  <a:pt x="118" y="110"/>
                  <a:pt x="112" y="123"/>
                </a:cubicBezTo>
                <a:cubicBezTo>
                  <a:pt x="107" y="135"/>
                  <a:pt x="104" y="149"/>
                  <a:pt x="104" y="163"/>
                </a:cubicBezTo>
                <a:moveTo>
                  <a:pt x="209" y="116"/>
                </a:moveTo>
                <a:cubicBezTo>
                  <a:pt x="209" y="111"/>
                  <a:pt x="208" y="106"/>
                  <a:pt x="206" y="102"/>
                </a:cubicBezTo>
                <a:cubicBezTo>
                  <a:pt x="205" y="98"/>
                  <a:pt x="207" y="93"/>
                  <a:pt x="212" y="93"/>
                </a:cubicBezTo>
                <a:cubicBezTo>
                  <a:pt x="241" y="94"/>
                  <a:pt x="268" y="115"/>
                  <a:pt x="276" y="145"/>
                </a:cubicBezTo>
                <a:cubicBezTo>
                  <a:pt x="286" y="182"/>
                  <a:pt x="264" y="220"/>
                  <a:pt x="227" y="230"/>
                </a:cubicBezTo>
                <a:cubicBezTo>
                  <a:pt x="190" y="240"/>
                  <a:pt x="151" y="218"/>
                  <a:pt x="142" y="180"/>
                </a:cubicBezTo>
                <a:cubicBezTo>
                  <a:pt x="140" y="175"/>
                  <a:pt x="139" y="170"/>
                  <a:pt x="139" y="166"/>
                </a:cubicBezTo>
                <a:cubicBezTo>
                  <a:pt x="139" y="161"/>
                  <a:pt x="144" y="159"/>
                  <a:pt x="148" y="160"/>
                </a:cubicBezTo>
                <a:cubicBezTo>
                  <a:pt x="152" y="162"/>
                  <a:pt x="157" y="163"/>
                  <a:pt x="162" y="163"/>
                </a:cubicBezTo>
                <a:cubicBezTo>
                  <a:pt x="188" y="163"/>
                  <a:pt x="209" y="142"/>
                  <a:pt x="209" y="116"/>
                </a:cubicBez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tIns="0" rIns="0" bIns="0" anchor="t">
            <a:noAutofit/>
          </a:bodyPr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" name="文本框 2"/>
          <p:cNvSpPr txBox="1"/>
          <p:nvPr>
            <p:custDataLst>
              <p:tags r:id="rId32"/>
            </p:custDataLst>
          </p:nvPr>
        </p:nvSpPr>
        <p:spPr>
          <a:xfrm>
            <a:off x="10632540" y="4389685"/>
            <a:ext cx="658495" cy="122555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en-US" altLang="zh-CN" sz="800" b="0" i="0" u="none" strike="noStrike">
                <a:solidFill>
                  <a:srgbClr val="FFFFFF">
                    <a:alpha val="70000"/>
                  </a:srgbClr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 B</a:t>
            </a:r>
            <a:r>
              <a:rPr lang="zh-CN" altLang="en-US" sz="800" b="0" i="0" u="none" strike="noStrike">
                <a:solidFill>
                  <a:srgbClr val="FFFFFF">
                    <a:alpha val="70000"/>
                  </a:srgbClr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站</a:t>
            </a:r>
            <a:r>
              <a:rPr lang="en-US" altLang="zh-CN" sz="800" b="0" i="0" u="none" strike="noStrike">
                <a:solidFill>
                  <a:srgbClr val="FFFFFF">
                    <a:alpha val="70000"/>
                  </a:srgbClr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20.6W</a:t>
            </a:r>
            <a:r>
              <a:rPr lang="zh-CN" altLang="en-US" sz="800" b="0" i="0" u="none" strike="noStrike">
                <a:solidFill>
                  <a:srgbClr val="FFFFFF">
                    <a:alpha val="70000"/>
                  </a:srgbClr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播放</a:t>
            </a:r>
            <a:endParaRPr lang="zh-CN" altLang="en-US" sz="800" b="0" i="0" u="none" strike="noStrike">
              <a:solidFill>
                <a:srgbClr val="FFFFFF">
                  <a:alpha val="70000"/>
                </a:srgbClr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任意多边形 267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111827"/>
          </a:solidFill>
          <a:ln w="0">
            <a:noFill/>
          </a:ln>
        </p:spPr>
        <p:txBody>
          <a:bodyPr lIns="0" tIns="0" rIns="0" bIns="0" anchor="t">
            <a:noAutofit/>
          </a:bodyPr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pic>
        <p:nvPicPr>
          <p:cNvPr id="269" name="图片 268"/>
          <p:cNvPicPr/>
          <p:nvPr/>
        </p:nvPicPr>
        <p:blipFill>
          <a:blip r:embed="rId1">
            <a:alphaModFix amt="10000"/>
          </a:blip>
          <a:stretch>
            <a:fillRect/>
          </a:stretch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70" name="图片 269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1800" y="-1800"/>
            <a:ext cx="4217040" cy="4217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71" name="图片 270"/>
          <p:cNvPicPr/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499880" y="2166120"/>
            <a:ext cx="4695840" cy="4695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72" name="任意多边形 271"/>
          <p:cNvSpPr/>
          <p:nvPr>
            <p:custDataLst>
              <p:tags r:id="rId6"/>
            </p:custDataLst>
          </p:nvPr>
        </p:nvSpPr>
        <p:spPr>
          <a:xfrm>
            <a:off x="609480" y="1371240"/>
            <a:ext cx="762120" cy="38520"/>
          </a:xfrm>
          <a:custGeom>
            <a:avLst/>
            <a:gdLst/>
            <a:ahLst/>
            <a:cxnLst/>
            <a:rect l="0" t="0" r="r" b="b"/>
            <a:pathLst>
              <a:path w="2117" h="107">
                <a:moveTo>
                  <a:pt x="0" y="54"/>
                </a:moveTo>
                <a:cubicBezTo>
                  <a:pt x="0" y="47"/>
                  <a:pt x="1" y="41"/>
                  <a:pt x="4" y="34"/>
                </a:cubicBezTo>
                <a:cubicBezTo>
                  <a:pt x="7" y="28"/>
                  <a:pt x="10" y="21"/>
                  <a:pt x="15" y="16"/>
                </a:cubicBezTo>
                <a:cubicBezTo>
                  <a:pt x="20" y="11"/>
                  <a:pt x="26" y="7"/>
                  <a:pt x="32" y="5"/>
                </a:cubicBezTo>
                <a:cubicBezTo>
                  <a:pt x="39" y="2"/>
                  <a:pt x="46" y="0"/>
                  <a:pt x="53" y="0"/>
                </a:cubicBezTo>
                <a:lnTo>
                  <a:pt x="2065" y="0"/>
                </a:lnTo>
                <a:cubicBezTo>
                  <a:pt x="2072" y="0"/>
                  <a:pt x="2078" y="2"/>
                  <a:pt x="2085" y="5"/>
                </a:cubicBezTo>
                <a:cubicBezTo>
                  <a:pt x="2091" y="7"/>
                  <a:pt x="2097" y="11"/>
                  <a:pt x="2102" y="16"/>
                </a:cubicBezTo>
                <a:cubicBezTo>
                  <a:pt x="2107" y="21"/>
                  <a:pt x="2111" y="28"/>
                  <a:pt x="2113" y="34"/>
                </a:cubicBezTo>
                <a:cubicBezTo>
                  <a:pt x="2116" y="41"/>
                  <a:pt x="2117" y="47"/>
                  <a:pt x="2117" y="54"/>
                </a:cubicBezTo>
                <a:cubicBezTo>
                  <a:pt x="2117" y="61"/>
                  <a:pt x="2116" y="68"/>
                  <a:pt x="2113" y="75"/>
                </a:cubicBezTo>
                <a:cubicBezTo>
                  <a:pt x="2111" y="81"/>
                  <a:pt x="2107" y="87"/>
                  <a:pt x="2102" y="92"/>
                </a:cubicBezTo>
                <a:cubicBezTo>
                  <a:pt x="2097" y="97"/>
                  <a:pt x="2091" y="101"/>
                  <a:pt x="2085" y="103"/>
                </a:cubicBezTo>
                <a:cubicBezTo>
                  <a:pt x="2078" y="106"/>
                  <a:pt x="2072" y="107"/>
                  <a:pt x="2065" y="107"/>
                </a:cubicBezTo>
                <a:lnTo>
                  <a:pt x="53" y="107"/>
                </a:lnTo>
                <a:cubicBezTo>
                  <a:pt x="46" y="107"/>
                  <a:pt x="39" y="106"/>
                  <a:pt x="32" y="103"/>
                </a:cubicBezTo>
                <a:cubicBezTo>
                  <a:pt x="26" y="101"/>
                  <a:pt x="20" y="97"/>
                  <a:pt x="15" y="92"/>
                </a:cubicBezTo>
                <a:cubicBezTo>
                  <a:pt x="10" y="87"/>
                  <a:pt x="7" y="81"/>
                  <a:pt x="4" y="75"/>
                </a:cubicBezTo>
                <a:cubicBezTo>
                  <a:pt x="1" y="68"/>
                  <a:pt x="0" y="61"/>
                  <a:pt x="0" y="54"/>
                </a:cubicBezTo>
                <a:close/>
              </a:path>
            </a:pathLst>
          </a:custGeom>
          <a:solidFill>
            <a:srgbClr val="FBBF24">
              <a:alpha val="10000"/>
            </a:srgbClr>
          </a:solidFill>
          <a:ln w="0">
            <a:noFill/>
          </a:ln>
        </p:spPr>
        <p:txBody>
          <a:bodyPr lIns="0" tIns="0" rIns="0" bIns="0" anchor="t">
            <a:noAutofit/>
          </a:bodyPr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73" name="文本框 272"/>
          <p:cNvSpPr txBox="1"/>
          <p:nvPr>
            <p:custDataLst>
              <p:tags r:id="rId7"/>
            </p:custDataLst>
          </p:nvPr>
        </p:nvSpPr>
        <p:spPr>
          <a:xfrm>
            <a:off x="609480" y="675000"/>
            <a:ext cx="6106160" cy="461645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3000" b="1" i="0" u="none" strike="noStrike">
                <a:solidFill>
                  <a:srgbClr val="F9FAFB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多个</a:t>
            </a:r>
            <a:r>
              <a:rPr lang="zh-CN" sz="3000" b="1" i="0" u="none" strike="noStrike">
                <a:solidFill>
                  <a:srgbClr val="FF0000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权威机构采访</a:t>
            </a:r>
            <a:r>
              <a:rPr lang="zh-CN" sz="3000" b="1" i="0" u="none" strike="noStrike">
                <a:solidFill>
                  <a:srgbClr val="F9FAFB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，圈内可靠</a:t>
            </a:r>
            <a:r>
              <a:rPr lang="zh-CN" sz="3000" b="1" i="0" u="none" strike="noStrike">
                <a:solidFill>
                  <a:srgbClr val="F9FAFB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口碑：</a:t>
            </a:r>
            <a:endParaRPr lang="zh-CN" sz="3000" b="1" i="0" u="none" strike="noStrike">
              <a:solidFill>
                <a:srgbClr val="F9FAFB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</p:txBody>
      </p:sp>
      <p:sp>
        <p:nvSpPr>
          <p:cNvPr id="274" name="任意多边形 273"/>
          <p:cNvSpPr/>
          <p:nvPr>
            <p:custDataLst>
              <p:tags r:id="rId8"/>
            </p:custDataLst>
          </p:nvPr>
        </p:nvSpPr>
        <p:spPr>
          <a:xfrm>
            <a:off x="614160" y="1357200"/>
            <a:ext cx="3448440" cy="2600640"/>
          </a:xfrm>
          <a:custGeom>
            <a:avLst/>
            <a:gdLst/>
            <a:ahLst/>
            <a:cxnLst/>
            <a:rect l="0" t="0" r="r" b="b"/>
            <a:pathLst>
              <a:path w="9579" h="7224">
                <a:moveTo>
                  <a:pt x="0" y="7024"/>
                </a:moveTo>
                <a:lnTo>
                  <a:pt x="0" y="198"/>
                </a:lnTo>
                <a:cubicBezTo>
                  <a:pt x="0" y="185"/>
                  <a:pt x="1" y="172"/>
                  <a:pt x="4" y="160"/>
                </a:cubicBezTo>
                <a:cubicBezTo>
                  <a:pt x="6" y="147"/>
                  <a:pt x="10" y="134"/>
                  <a:pt x="15" y="122"/>
                </a:cubicBezTo>
                <a:cubicBezTo>
                  <a:pt x="20" y="110"/>
                  <a:pt x="26" y="99"/>
                  <a:pt x="34" y="88"/>
                </a:cubicBezTo>
                <a:cubicBezTo>
                  <a:pt x="41" y="77"/>
                  <a:pt x="49" y="67"/>
                  <a:pt x="58" y="58"/>
                </a:cubicBezTo>
                <a:cubicBezTo>
                  <a:pt x="67" y="49"/>
                  <a:pt x="77" y="40"/>
                  <a:pt x="88" y="33"/>
                </a:cubicBezTo>
                <a:cubicBezTo>
                  <a:pt x="99" y="26"/>
                  <a:pt x="111" y="20"/>
                  <a:pt x="123" y="15"/>
                </a:cubicBezTo>
                <a:cubicBezTo>
                  <a:pt x="135" y="10"/>
                  <a:pt x="147" y="6"/>
                  <a:pt x="160" y="4"/>
                </a:cubicBezTo>
                <a:cubicBezTo>
                  <a:pt x="173" y="1"/>
                  <a:pt x="185" y="0"/>
                  <a:pt x="198" y="0"/>
                </a:cubicBezTo>
                <a:lnTo>
                  <a:pt x="9381" y="0"/>
                </a:lnTo>
                <a:cubicBezTo>
                  <a:pt x="9394" y="0"/>
                  <a:pt x="9406" y="1"/>
                  <a:pt x="9419" y="4"/>
                </a:cubicBezTo>
                <a:cubicBezTo>
                  <a:pt x="9432" y="6"/>
                  <a:pt x="9444" y="10"/>
                  <a:pt x="9456" y="15"/>
                </a:cubicBezTo>
                <a:cubicBezTo>
                  <a:pt x="9469" y="20"/>
                  <a:pt x="9480" y="26"/>
                  <a:pt x="9491" y="33"/>
                </a:cubicBezTo>
                <a:cubicBezTo>
                  <a:pt x="9502" y="40"/>
                  <a:pt x="9512" y="49"/>
                  <a:pt x="9521" y="58"/>
                </a:cubicBezTo>
                <a:cubicBezTo>
                  <a:pt x="9530" y="67"/>
                  <a:pt x="9538" y="77"/>
                  <a:pt x="9546" y="88"/>
                </a:cubicBezTo>
                <a:cubicBezTo>
                  <a:pt x="9553" y="99"/>
                  <a:pt x="9559" y="110"/>
                  <a:pt x="9564" y="122"/>
                </a:cubicBezTo>
                <a:cubicBezTo>
                  <a:pt x="9569" y="134"/>
                  <a:pt x="9573" y="147"/>
                  <a:pt x="9575" y="160"/>
                </a:cubicBezTo>
                <a:cubicBezTo>
                  <a:pt x="9578" y="172"/>
                  <a:pt x="9579" y="185"/>
                  <a:pt x="9579" y="198"/>
                </a:cubicBezTo>
                <a:lnTo>
                  <a:pt x="9579" y="7024"/>
                </a:lnTo>
                <a:cubicBezTo>
                  <a:pt x="9579" y="7038"/>
                  <a:pt x="9578" y="7050"/>
                  <a:pt x="9575" y="7063"/>
                </a:cubicBezTo>
                <a:cubicBezTo>
                  <a:pt x="9573" y="7077"/>
                  <a:pt x="9569" y="7089"/>
                  <a:pt x="9564" y="7101"/>
                </a:cubicBezTo>
                <a:cubicBezTo>
                  <a:pt x="9559" y="7113"/>
                  <a:pt x="9553" y="7125"/>
                  <a:pt x="9546" y="7136"/>
                </a:cubicBezTo>
                <a:cubicBezTo>
                  <a:pt x="9538" y="7147"/>
                  <a:pt x="9530" y="7157"/>
                  <a:pt x="9521" y="7166"/>
                </a:cubicBezTo>
                <a:cubicBezTo>
                  <a:pt x="9512" y="7175"/>
                  <a:pt x="9502" y="7183"/>
                  <a:pt x="9491" y="7190"/>
                </a:cubicBezTo>
                <a:cubicBezTo>
                  <a:pt x="9480" y="7198"/>
                  <a:pt x="9469" y="7204"/>
                  <a:pt x="9456" y="7209"/>
                </a:cubicBezTo>
                <a:cubicBezTo>
                  <a:pt x="9444" y="7214"/>
                  <a:pt x="9432" y="7218"/>
                  <a:pt x="9419" y="7220"/>
                </a:cubicBezTo>
                <a:cubicBezTo>
                  <a:pt x="9406" y="7223"/>
                  <a:pt x="9394" y="7224"/>
                  <a:pt x="9381" y="7224"/>
                </a:cubicBezTo>
                <a:lnTo>
                  <a:pt x="198" y="7224"/>
                </a:lnTo>
                <a:cubicBezTo>
                  <a:pt x="185" y="7224"/>
                  <a:pt x="173" y="7223"/>
                  <a:pt x="160" y="7220"/>
                </a:cubicBezTo>
                <a:cubicBezTo>
                  <a:pt x="147" y="7218"/>
                  <a:pt x="135" y="7214"/>
                  <a:pt x="123" y="7209"/>
                </a:cubicBezTo>
                <a:cubicBezTo>
                  <a:pt x="111" y="7204"/>
                  <a:pt x="99" y="7198"/>
                  <a:pt x="88" y="7190"/>
                </a:cubicBezTo>
                <a:cubicBezTo>
                  <a:pt x="77" y="7183"/>
                  <a:pt x="67" y="7175"/>
                  <a:pt x="58" y="7166"/>
                </a:cubicBezTo>
                <a:cubicBezTo>
                  <a:pt x="49" y="7157"/>
                  <a:pt x="41" y="7147"/>
                  <a:pt x="34" y="7136"/>
                </a:cubicBezTo>
                <a:cubicBezTo>
                  <a:pt x="26" y="7125"/>
                  <a:pt x="20" y="7113"/>
                  <a:pt x="15" y="7101"/>
                </a:cubicBezTo>
                <a:cubicBezTo>
                  <a:pt x="10" y="7089"/>
                  <a:pt x="6" y="7077"/>
                  <a:pt x="4" y="7063"/>
                </a:cubicBezTo>
                <a:cubicBezTo>
                  <a:pt x="1" y="7050"/>
                  <a:pt x="0" y="7038"/>
                  <a:pt x="0" y="7024"/>
                </a:cubicBezTo>
                <a:close/>
              </a:path>
            </a:pathLst>
          </a:custGeom>
          <a:solidFill>
            <a:srgbClr val="1F2937"/>
          </a:solidFill>
          <a:ln w="0">
            <a:noFill/>
          </a:ln>
        </p:spPr>
        <p:txBody>
          <a:bodyPr lIns="0" tIns="0" rIns="0" bIns="0" anchor="t">
            <a:noAutofit/>
          </a:bodyPr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75" name="任意多边形 274"/>
          <p:cNvSpPr/>
          <p:nvPr>
            <p:custDataLst>
              <p:tags r:id="rId9"/>
            </p:custDataLst>
          </p:nvPr>
        </p:nvSpPr>
        <p:spPr>
          <a:xfrm>
            <a:off x="614160" y="1357200"/>
            <a:ext cx="3448440" cy="2600640"/>
          </a:xfrm>
          <a:custGeom>
            <a:avLst/>
            <a:gdLst/>
            <a:ahLst/>
            <a:cxnLst/>
            <a:rect l="0" t="0" r="r" b="b"/>
            <a:pathLst>
              <a:path w="9579" h="7224" fill="none">
                <a:moveTo>
                  <a:pt x="0" y="7024"/>
                </a:moveTo>
                <a:lnTo>
                  <a:pt x="0" y="198"/>
                </a:lnTo>
                <a:cubicBezTo>
                  <a:pt x="0" y="185"/>
                  <a:pt x="1" y="172"/>
                  <a:pt x="4" y="160"/>
                </a:cubicBezTo>
                <a:cubicBezTo>
                  <a:pt x="6" y="147"/>
                  <a:pt x="10" y="134"/>
                  <a:pt x="15" y="122"/>
                </a:cubicBezTo>
                <a:cubicBezTo>
                  <a:pt x="20" y="110"/>
                  <a:pt x="26" y="99"/>
                  <a:pt x="34" y="88"/>
                </a:cubicBezTo>
                <a:cubicBezTo>
                  <a:pt x="41" y="77"/>
                  <a:pt x="49" y="67"/>
                  <a:pt x="58" y="58"/>
                </a:cubicBezTo>
                <a:cubicBezTo>
                  <a:pt x="67" y="49"/>
                  <a:pt x="77" y="40"/>
                  <a:pt x="88" y="33"/>
                </a:cubicBezTo>
                <a:cubicBezTo>
                  <a:pt x="99" y="26"/>
                  <a:pt x="111" y="20"/>
                  <a:pt x="123" y="15"/>
                </a:cubicBezTo>
                <a:cubicBezTo>
                  <a:pt x="135" y="10"/>
                  <a:pt x="147" y="6"/>
                  <a:pt x="160" y="4"/>
                </a:cubicBezTo>
                <a:cubicBezTo>
                  <a:pt x="173" y="1"/>
                  <a:pt x="185" y="0"/>
                  <a:pt x="198" y="0"/>
                </a:cubicBezTo>
                <a:lnTo>
                  <a:pt x="9381" y="0"/>
                </a:lnTo>
                <a:cubicBezTo>
                  <a:pt x="9394" y="0"/>
                  <a:pt x="9406" y="1"/>
                  <a:pt x="9419" y="4"/>
                </a:cubicBezTo>
                <a:cubicBezTo>
                  <a:pt x="9432" y="6"/>
                  <a:pt x="9444" y="10"/>
                  <a:pt x="9456" y="15"/>
                </a:cubicBezTo>
                <a:cubicBezTo>
                  <a:pt x="9469" y="20"/>
                  <a:pt x="9480" y="26"/>
                  <a:pt x="9491" y="33"/>
                </a:cubicBezTo>
                <a:cubicBezTo>
                  <a:pt x="9502" y="40"/>
                  <a:pt x="9512" y="49"/>
                  <a:pt x="9521" y="58"/>
                </a:cubicBezTo>
                <a:cubicBezTo>
                  <a:pt x="9530" y="67"/>
                  <a:pt x="9538" y="77"/>
                  <a:pt x="9546" y="88"/>
                </a:cubicBezTo>
                <a:cubicBezTo>
                  <a:pt x="9553" y="99"/>
                  <a:pt x="9559" y="110"/>
                  <a:pt x="9564" y="122"/>
                </a:cubicBezTo>
                <a:cubicBezTo>
                  <a:pt x="9569" y="134"/>
                  <a:pt x="9573" y="147"/>
                  <a:pt x="9575" y="160"/>
                </a:cubicBezTo>
                <a:cubicBezTo>
                  <a:pt x="9578" y="172"/>
                  <a:pt x="9579" y="185"/>
                  <a:pt x="9579" y="198"/>
                </a:cubicBezTo>
                <a:lnTo>
                  <a:pt x="9579" y="7024"/>
                </a:lnTo>
                <a:cubicBezTo>
                  <a:pt x="9579" y="7038"/>
                  <a:pt x="9578" y="7050"/>
                  <a:pt x="9575" y="7063"/>
                </a:cubicBezTo>
                <a:cubicBezTo>
                  <a:pt x="9573" y="7077"/>
                  <a:pt x="9569" y="7089"/>
                  <a:pt x="9564" y="7101"/>
                </a:cubicBezTo>
                <a:cubicBezTo>
                  <a:pt x="9559" y="7113"/>
                  <a:pt x="9553" y="7125"/>
                  <a:pt x="9546" y="7136"/>
                </a:cubicBezTo>
                <a:cubicBezTo>
                  <a:pt x="9538" y="7147"/>
                  <a:pt x="9530" y="7157"/>
                  <a:pt x="9521" y="7166"/>
                </a:cubicBezTo>
                <a:cubicBezTo>
                  <a:pt x="9512" y="7175"/>
                  <a:pt x="9502" y="7183"/>
                  <a:pt x="9491" y="7190"/>
                </a:cubicBezTo>
                <a:cubicBezTo>
                  <a:pt x="9480" y="7198"/>
                  <a:pt x="9469" y="7204"/>
                  <a:pt x="9456" y="7209"/>
                </a:cubicBezTo>
                <a:cubicBezTo>
                  <a:pt x="9444" y="7214"/>
                  <a:pt x="9432" y="7218"/>
                  <a:pt x="9419" y="7220"/>
                </a:cubicBezTo>
                <a:cubicBezTo>
                  <a:pt x="9406" y="7223"/>
                  <a:pt x="9394" y="7224"/>
                  <a:pt x="9381" y="7224"/>
                </a:cubicBezTo>
                <a:lnTo>
                  <a:pt x="198" y="7224"/>
                </a:lnTo>
                <a:cubicBezTo>
                  <a:pt x="185" y="7224"/>
                  <a:pt x="173" y="7223"/>
                  <a:pt x="160" y="7220"/>
                </a:cubicBezTo>
                <a:cubicBezTo>
                  <a:pt x="147" y="7218"/>
                  <a:pt x="135" y="7214"/>
                  <a:pt x="123" y="7209"/>
                </a:cubicBezTo>
                <a:cubicBezTo>
                  <a:pt x="111" y="7204"/>
                  <a:pt x="99" y="7198"/>
                  <a:pt x="88" y="7190"/>
                </a:cubicBezTo>
                <a:cubicBezTo>
                  <a:pt x="77" y="7183"/>
                  <a:pt x="67" y="7175"/>
                  <a:pt x="58" y="7166"/>
                </a:cubicBezTo>
                <a:cubicBezTo>
                  <a:pt x="49" y="7157"/>
                  <a:pt x="41" y="7147"/>
                  <a:pt x="34" y="7136"/>
                </a:cubicBezTo>
                <a:cubicBezTo>
                  <a:pt x="26" y="7125"/>
                  <a:pt x="20" y="7113"/>
                  <a:pt x="15" y="7101"/>
                </a:cubicBezTo>
                <a:cubicBezTo>
                  <a:pt x="10" y="7089"/>
                  <a:pt x="6" y="7077"/>
                  <a:pt x="4" y="7063"/>
                </a:cubicBezTo>
                <a:cubicBezTo>
                  <a:pt x="1" y="7050"/>
                  <a:pt x="0" y="7038"/>
                  <a:pt x="0" y="7024"/>
                </a:cubicBezTo>
              </a:path>
            </a:pathLst>
          </a:custGeom>
          <a:ln w="9360">
            <a:solidFill>
              <a:srgbClr val="374151"/>
            </a:solidFill>
            <a:miter/>
          </a:ln>
        </p:spPr>
        <p:txBody>
          <a:bodyPr lIns="4680" tIns="4680" rIns="4680" bIns="4680" anchor="t">
            <a:noAutofit/>
          </a:bodyPr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81" name="任意多边形 280"/>
          <p:cNvSpPr/>
          <p:nvPr>
            <p:custDataLst>
              <p:tags r:id="rId10"/>
            </p:custDataLst>
          </p:nvPr>
        </p:nvSpPr>
        <p:spPr>
          <a:xfrm>
            <a:off x="4376520" y="1357200"/>
            <a:ext cx="3439080" cy="2600640"/>
          </a:xfrm>
          <a:custGeom>
            <a:avLst/>
            <a:gdLst/>
            <a:ahLst/>
            <a:cxnLst/>
            <a:rect l="0" t="0" r="r" b="b"/>
            <a:pathLst>
              <a:path w="9553" h="7224">
                <a:moveTo>
                  <a:pt x="0" y="7024"/>
                </a:moveTo>
                <a:lnTo>
                  <a:pt x="0" y="198"/>
                </a:lnTo>
                <a:cubicBezTo>
                  <a:pt x="0" y="185"/>
                  <a:pt x="1" y="172"/>
                  <a:pt x="4" y="160"/>
                </a:cubicBezTo>
                <a:cubicBezTo>
                  <a:pt x="6" y="147"/>
                  <a:pt x="10" y="134"/>
                  <a:pt x="15" y="122"/>
                </a:cubicBezTo>
                <a:cubicBezTo>
                  <a:pt x="20" y="110"/>
                  <a:pt x="26" y="99"/>
                  <a:pt x="34" y="88"/>
                </a:cubicBezTo>
                <a:cubicBezTo>
                  <a:pt x="41" y="77"/>
                  <a:pt x="49" y="67"/>
                  <a:pt x="58" y="58"/>
                </a:cubicBezTo>
                <a:cubicBezTo>
                  <a:pt x="67" y="49"/>
                  <a:pt x="77" y="40"/>
                  <a:pt x="88" y="33"/>
                </a:cubicBezTo>
                <a:cubicBezTo>
                  <a:pt x="99" y="26"/>
                  <a:pt x="111" y="20"/>
                  <a:pt x="123" y="15"/>
                </a:cubicBezTo>
                <a:cubicBezTo>
                  <a:pt x="135" y="10"/>
                  <a:pt x="147" y="6"/>
                  <a:pt x="160" y="4"/>
                </a:cubicBezTo>
                <a:cubicBezTo>
                  <a:pt x="173" y="1"/>
                  <a:pt x="186" y="0"/>
                  <a:pt x="199" y="0"/>
                </a:cubicBezTo>
                <a:lnTo>
                  <a:pt x="9354" y="0"/>
                </a:lnTo>
                <a:cubicBezTo>
                  <a:pt x="9367" y="0"/>
                  <a:pt x="9380" y="1"/>
                  <a:pt x="9393" y="4"/>
                </a:cubicBezTo>
                <a:cubicBezTo>
                  <a:pt x="9406" y="6"/>
                  <a:pt x="9418" y="10"/>
                  <a:pt x="9430" y="15"/>
                </a:cubicBezTo>
                <a:cubicBezTo>
                  <a:pt x="9442" y="20"/>
                  <a:pt x="9454" y="26"/>
                  <a:pt x="9464" y="33"/>
                </a:cubicBezTo>
                <a:cubicBezTo>
                  <a:pt x="9475" y="40"/>
                  <a:pt x="9485" y="49"/>
                  <a:pt x="9494" y="58"/>
                </a:cubicBezTo>
                <a:cubicBezTo>
                  <a:pt x="9504" y="67"/>
                  <a:pt x="9512" y="77"/>
                  <a:pt x="9519" y="88"/>
                </a:cubicBezTo>
                <a:cubicBezTo>
                  <a:pt x="9526" y="99"/>
                  <a:pt x="9532" y="110"/>
                  <a:pt x="9537" y="122"/>
                </a:cubicBezTo>
                <a:cubicBezTo>
                  <a:pt x="9542" y="134"/>
                  <a:pt x="9546" y="147"/>
                  <a:pt x="9549" y="160"/>
                </a:cubicBezTo>
                <a:cubicBezTo>
                  <a:pt x="9551" y="172"/>
                  <a:pt x="9553" y="185"/>
                  <a:pt x="9553" y="198"/>
                </a:cubicBezTo>
                <a:lnTo>
                  <a:pt x="9553" y="7024"/>
                </a:lnTo>
                <a:cubicBezTo>
                  <a:pt x="9553" y="7038"/>
                  <a:pt x="9551" y="7050"/>
                  <a:pt x="9549" y="7063"/>
                </a:cubicBezTo>
                <a:cubicBezTo>
                  <a:pt x="9546" y="7077"/>
                  <a:pt x="9542" y="7089"/>
                  <a:pt x="9537" y="7101"/>
                </a:cubicBezTo>
                <a:cubicBezTo>
                  <a:pt x="9532" y="7113"/>
                  <a:pt x="9526" y="7125"/>
                  <a:pt x="9519" y="7136"/>
                </a:cubicBezTo>
                <a:cubicBezTo>
                  <a:pt x="9512" y="7147"/>
                  <a:pt x="9504" y="7157"/>
                  <a:pt x="9494" y="7166"/>
                </a:cubicBezTo>
                <a:cubicBezTo>
                  <a:pt x="9485" y="7175"/>
                  <a:pt x="9475" y="7183"/>
                  <a:pt x="9464" y="7190"/>
                </a:cubicBezTo>
                <a:cubicBezTo>
                  <a:pt x="9454" y="7198"/>
                  <a:pt x="9442" y="7204"/>
                  <a:pt x="9430" y="7209"/>
                </a:cubicBezTo>
                <a:cubicBezTo>
                  <a:pt x="9418" y="7214"/>
                  <a:pt x="9406" y="7218"/>
                  <a:pt x="9393" y="7220"/>
                </a:cubicBezTo>
                <a:cubicBezTo>
                  <a:pt x="9380" y="7223"/>
                  <a:pt x="9367" y="7224"/>
                  <a:pt x="9354" y="7224"/>
                </a:cubicBezTo>
                <a:lnTo>
                  <a:pt x="199" y="7224"/>
                </a:lnTo>
                <a:cubicBezTo>
                  <a:pt x="186" y="7224"/>
                  <a:pt x="173" y="7223"/>
                  <a:pt x="160" y="7220"/>
                </a:cubicBezTo>
                <a:cubicBezTo>
                  <a:pt x="147" y="7218"/>
                  <a:pt x="135" y="7214"/>
                  <a:pt x="123" y="7209"/>
                </a:cubicBezTo>
                <a:cubicBezTo>
                  <a:pt x="111" y="7204"/>
                  <a:pt x="99" y="7198"/>
                  <a:pt x="88" y="7190"/>
                </a:cubicBezTo>
                <a:cubicBezTo>
                  <a:pt x="77" y="7183"/>
                  <a:pt x="67" y="7175"/>
                  <a:pt x="58" y="7166"/>
                </a:cubicBezTo>
                <a:cubicBezTo>
                  <a:pt x="49" y="7157"/>
                  <a:pt x="41" y="7147"/>
                  <a:pt x="34" y="7136"/>
                </a:cubicBezTo>
                <a:cubicBezTo>
                  <a:pt x="26" y="7125"/>
                  <a:pt x="20" y="7113"/>
                  <a:pt x="15" y="7101"/>
                </a:cubicBezTo>
                <a:cubicBezTo>
                  <a:pt x="10" y="7089"/>
                  <a:pt x="6" y="7077"/>
                  <a:pt x="4" y="7063"/>
                </a:cubicBezTo>
                <a:cubicBezTo>
                  <a:pt x="1" y="7050"/>
                  <a:pt x="0" y="7038"/>
                  <a:pt x="0" y="7024"/>
                </a:cubicBezTo>
                <a:close/>
              </a:path>
            </a:pathLst>
          </a:custGeom>
          <a:solidFill>
            <a:srgbClr val="1F2937"/>
          </a:solidFill>
          <a:ln w="0">
            <a:noFill/>
          </a:ln>
        </p:spPr>
        <p:txBody>
          <a:bodyPr lIns="0" tIns="0" rIns="0" bIns="0" anchor="t">
            <a:noAutofit/>
          </a:bodyPr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82" name="任意多边形 281"/>
          <p:cNvSpPr/>
          <p:nvPr>
            <p:custDataLst>
              <p:tags r:id="rId11"/>
            </p:custDataLst>
          </p:nvPr>
        </p:nvSpPr>
        <p:spPr>
          <a:xfrm>
            <a:off x="4376520" y="1357200"/>
            <a:ext cx="3439080" cy="2600640"/>
          </a:xfrm>
          <a:custGeom>
            <a:avLst/>
            <a:gdLst/>
            <a:ahLst/>
            <a:cxnLst/>
            <a:rect l="0" t="0" r="r" b="b"/>
            <a:pathLst>
              <a:path w="9553" h="7224" fill="none">
                <a:moveTo>
                  <a:pt x="0" y="7024"/>
                </a:moveTo>
                <a:lnTo>
                  <a:pt x="0" y="198"/>
                </a:lnTo>
                <a:cubicBezTo>
                  <a:pt x="0" y="185"/>
                  <a:pt x="1" y="172"/>
                  <a:pt x="4" y="160"/>
                </a:cubicBezTo>
                <a:cubicBezTo>
                  <a:pt x="6" y="147"/>
                  <a:pt x="10" y="134"/>
                  <a:pt x="15" y="122"/>
                </a:cubicBezTo>
                <a:cubicBezTo>
                  <a:pt x="20" y="110"/>
                  <a:pt x="26" y="99"/>
                  <a:pt x="34" y="88"/>
                </a:cubicBezTo>
                <a:cubicBezTo>
                  <a:pt x="41" y="77"/>
                  <a:pt x="49" y="67"/>
                  <a:pt x="58" y="58"/>
                </a:cubicBezTo>
                <a:cubicBezTo>
                  <a:pt x="67" y="49"/>
                  <a:pt x="77" y="40"/>
                  <a:pt x="88" y="33"/>
                </a:cubicBezTo>
                <a:cubicBezTo>
                  <a:pt x="99" y="26"/>
                  <a:pt x="111" y="20"/>
                  <a:pt x="123" y="15"/>
                </a:cubicBezTo>
                <a:cubicBezTo>
                  <a:pt x="135" y="10"/>
                  <a:pt x="147" y="6"/>
                  <a:pt x="160" y="4"/>
                </a:cubicBezTo>
                <a:cubicBezTo>
                  <a:pt x="173" y="1"/>
                  <a:pt x="186" y="0"/>
                  <a:pt x="199" y="0"/>
                </a:cubicBezTo>
                <a:lnTo>
                  <a:pt x="9354" y="0"/>
                </a:lnTo>
                <a:cubicBezTo>
                  <a:pt x="9367" y="0"/>
                  <a:pt x="9380" y="1"/>
                  <a:pt x="9393" y="4"/>
                </a:cubicBezTo>
                <a:cubicBezTo>
                  <a:pt x="9406" y="6"/>
                  <a:pt x="9418" y="10"/>
                  <a:pt x="9430" y="15"/>
                </a:cubicBezTo>
                <a:cubicBezTo>
                  <a:pt x="9442" y="20"/>
                  <a:pt x="9454" y="26"/>
                  <a:pt x="9464" y="33"/>
                </a:cubicBezTo>
                <a:cubicBezTo>
                  <a:pt x="9475" y="40"/>
                  <a:pt x="9485" y="49"/>
                  <a:pt x="9494" y="58"/>
                </a:cubicBezTo>
                <a:cubicBezTo>
                  <a:pt x="9504" y="67"/>
                  <a:pt x="9512" y="77"/>
                  <a:pt x="9519" y="88"/>
                </a:cubicBezTo>
                <a:cubicBezTo>
                  <a:pt x="9526" y="99"/>
                  <a:pt x="9532" y="110"/>
                  <a:pt x="9537" y="122"/>
                </a:cubicBezTo>
                <a:cubicBezTo>
                  <a:pt x="9542" y="134"/>
                  <a:pt x="9546" y="147"/>
                  <a:pt x="9549" y="160"/>
                </a:cubicBezTo>
                <a:cubicBezTo>
                  <a:pt x="9551" y="172"/>
                  <a:pt x="9553" y="185"/>
                  <a:pt x="9553" y="198"/>
                </a:cubicBezTo>
                <a:lnTo>
                  <a:pt x="9553" y="7024"/>
                </a:lnTo>
                <a:cubicBezTo>
                  <a:pt x="9553" y="7038"/>
                  <a:pt x="9551" y="7050"/>
                  <a:pt x="9549" y="7063"/>
                </a:cubicBezTo>
                <a:cubicBezTo>
                  <a:pt x="9546" y="7077"/>
                  <a:pt x="9542" y="7089"/>
                  <a:pt x="9537" y="7101"/>
                </a:cubicBezTo>
                <a:cubicBezTo>
                  <a:pt x="9532" y="7113"/>
                  <a:pt x="9526" y="7125"/>
                  <a:pt x="9519" y="7136"/>
                </a:cubicBezTo>
                <a:cubicBezTo>
                  <a:pt x="9512" y="7147"/>
                  <a:pt x="9504" y="7157"/>
                  <a:pt x="9494" y="7166"/>
                </a:cubicBezTo>
                <a:cubicBezTo>
                  <a:pt x="9485" y="7175"/>
                  <a:pt x="9475" y="7183"/>
                  <a:pt x="9464" y="7190"/>
                </a:cubicBezTo>
                <a:cubicBezTo>
                  <a:pt x="9454" y="7198"/>
                  <a:pt x="9442" y="7204"/>
                  <a:pt x="9430" y="7209"/>
                </a:cubicBezTo>
                <a:cubicBezTo>
                  <a:pt x="9418" y="7214"/>
                  <a:pt x="9406" y="7218"/>
                  <a:pt x="9393" y="7220"/>
                </a:cubicBezTo>
                <a:cubicBezTo>
                  <a:pt x="9380" y="7223"/>
                  <a:pt x="9367" y="7224"/>
                  <a:pt x="9354" y="7224"/>
                </a:cubicBezTo>
                <a:lnTo>
                  <a:pt x="199" y="7224"/>
                </a:lnTo>
                <a:cubicBezTo>
                  <a:pt x="186" y="7224"/>
                  <a:pt x="173" y="7223"/>
                  <a:pt x="160" y="7220"/>
                </a:cubicBezTo>
                <a:cubicBezTo>
                  <a:pt x="147" y="7218"/>
                  <a:pt x="135" y="7214"/>
                  <a:pt x="123" y="7209"/>
                </a:cubicBezTo>
                <a:cubicBezTo>
                  <a:pt x="111" y="7204"/>
                  <a:pt x="99" y="7198"/>
                  <a:pt x="88" y="7190"/>
                </a:cubicBezTo>
                <a:cubicBezTo>
                  <a:pt x="77" y="7183"/>
                  <a:pt x="67" y="7175"/>
                  <a:pt x="58" y="7166"/>
                </a:cubicBezTo>
                <a:cubicBezTo>
                  <a:pt x="49" y="7157"/>
                  <a:pt x="41" y="7147"/>
                  <a:pt x="34" y="7136"/>
                </a:cubicBezTo>
                <a:cubicBezTo>
                  <a:pt x="26" y="7125"/>
                  <a:pt x="20" y="7113"/>
                  <a:pt x="15" y="7101"/>
                </a:cubicBezTo>
                <a:cubicBezTo>
                  <a:pt x="10" y="7089"/>
                  <a:pt x="6" y="7077"/>
                  <a:pt x="4" y="7063"/>
                </a:cubicBezTo>
                <a:cubicBezTo>
                  <a:pt x="1" y="7050"/>
                  <a:pt x="0" y="7038"/>
                  <a:pt x="0" y="7024"/>
                </a:cubicBezTo>
              </a:path>
            </a:pathLst>
          </a:custGeom>
          <a:ln w="9360">
            <a:solidFill>
              <a:srgbClr val="374151"/>
            </a:solidFill>
            <a:miter/>
          </a:ln>
        </p:spPr>
        <p:txBody>
          <a:bodyPr lIns="4680" tIns="4680" rIns="4680" bIns="4680" anchor="t">
            <a:noAutofit/>
          </a:bodyPr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87" name="任意多边形 286"/>
          <p:cNvSpPr/>
          <p:nvPr>
            <p:custDataLst>
              <p:tags r:id="rId12"/>
            </p:custDataLst>
          </p:nvPr>
        </p:nvSpPr>
        <p:spPr>
          <a:xfrm>
            <a:off x="8129520" y="1357200"/>
            <a:ext cx="3448440" cy="2600640"/>
          </a:xfrm>
          <a:custGeom>
            <a:avLst/>
            <a:gdLst/>
            <a:ahLst/>
            <a:cxnLst/>
            <a:rect l="0" t="0" r="r" b="b"/>
            <a:pathLst>
              <a:path w="9579" h="7224">
                <a:moveTo>
                  <a:pt x="0" y="7024"/>
                </a:moveTo>
                <a:lnTo>
                  <a:pt x="0" y="198"/>
                </a:lnTo>
                <a:cubicBezTo>
                  <a:pt x="0" y="185"/>
                  <a:pt x="1" y="172"/>
                  <a:pt x="3" y="160"/>
                </a:cubicBezTo>
                <a:cubicBezTo>
                  <a:pt x="6" y="147"/>
                  <a:pt x="10" y="134"/>
                  <a:pt x="15" y="122"/>
                </a:cubicBezTo>
                <a:cubicBezTo>
                  <a:pt x="20" y="110"/>
                  <a:pt x="26" y="99"/>
                  <a:pt x="33" y="88"/>
                </a:cubicBezTo>
                <a:cubicBezTo>
                  <a:pt x="40" y="77"/>
                  <a:pt x="49" y="67"/>
                  <a:pt x="58" y="58"/>
                </a:cubicBezTo>
                <a:cubicBezTo>
                  <a:pt x="67" y="49"/>
                  <a:pt x="77" y="40"/>
                  <a:pt x="88" y="33"/>
                </a:cubicBezTo>
                <a:cubicBezTo>
                  <a:pt x="99" y="26"/>
                  <a:pt x="110" y="20"/>
                  <a:pt x="122" y="15"/>
                </a:cubicBezTo>
                <a:cubicBezTo>
                  <a:pt x="134" y="10"/>
                  <a:pt x="147" y="6"/>
                  <a:pt x="159" y="4"/>
                </a:cubicBezTo>
                <a:cubicBezTo>
                  <a:pt x="172" y="1"/>
                  <a:pt x="185" y="0"/>
                  <a:pt x="198" y="0"/>
                </a:cubicBezTo>
                <a:lnTo>
                  <a:pt x="9380" y="0"/>
                </a:lnTo>
                <a:cubicBezTo>
                  <a:pt x="9393" y="0"/>
                  <a:pt x="9406" y="1"/>
                  <a:pt x="9419" y="4"/>
                </a:cubicBezTo>
                <a:cubicBezTo>
                  <a:pt x="9432" y="6"/>
                  <a:pt x="9444" y="10"/>
                  <a:pt x="9456" y="15"/>
                </a:cubicBezTo>
                <a:cubicBezTo>
                  <a:pt x="9468" y="20"/>
                  <a:pt x="9480" y="26"/>
                  <a:pt x="9490" y="33"/>
                </a:cubicBezTo>
                <a:cubicBezTo>
                  <a:pt x="9501" y="40"/>
                  <a:pt x="9511" y="49"/>
                  <a:pt x="9520" y="58"/>
                </a:cubicBezTo>
                <a:cubicBezTo>
                  <a:pt x="9530" y="67"/>
                  <a:pt x="9538" y="77"/>
                  <a:pt x="9545" y="88"/>
                </a:cubicBezTo>
                <a:cubicBezTo>
                  <a:pt x="9552" y="99"/>
                  <a:pt x="9559" y="110"/>
                  <a:pt x="9563" y="122"/>
                </a:cubicBezTo>
                <a:cubicBezTo>
                  <a:pt x="9568" y="134"/>
                  <a:pt x="9572" y="147"/>
                  <a:pt x="9575" y="160"/>
                </a:cubicBezTo>
                <a:cubicBezTo>
                  <a:pt x="9577" y="172"/>
                  <a:pt x="9579" y="185"/>
                  <a:pt x="9579" y="198"/>
                </a:cubicBezTo>
                <a:lnTo>
                  <a:pt x="9579" y="7024"/>
                </a:lnTo>
                <a:cubicBezTo>
                  <a:pt x="9579" y="7038"/>
                  <a:pt x="9577" y="7050"/>
                  <a:pt x="9575" y="7063"/>
                </a:cubicBezTo>
                <a:cubicBezTo>
                  <a:pt x="9572" y="7077"/>
                  <a:pt x="9568" y="7089"/>
                  <a:pt x="9563" y="7101"/>
                </a:cubicBezTo>
                <a:cubicBezTo>
                  <a:pt x="9559" y="7113"/>
                  <a:pt x="9552" y="7125"/>
                  <a:pt x="9545" y="7136"/>
                </a:cubicBezTo>
                <a:cubicBezTo>
                  <a:pt x="9538" y="7147"/>
                  <a:pt x="9530" y="7157"/>
                  <a:pt x="9520" y="7166"/>
                </a:cubicBezTo>
                <a:cubicBezTo>
                  <a:pt x="9511" y="7175"/>
                  <a:pt x="9501" y="7183"/>
                  <a:pt x="9490" y="7190"/>
                </a:cubicBezTo>
                <a:cubicBezTo>
                  <a:pt x="9480" y="7198"/>
                  <a:pt x="9468" y="7204"/>
                  <a:pt x="9456" y="7209"/>
                </a:cubicBezTo>
                <a:cubicBezTo>
                  <a:pt x="9444" y="7214"/>
                  <a:pt x="9432" y="7218"/>
                  <a:pt x="9419" y="7220"/>
                </a:cubicBezTo>
                <a:cubicBezTo>
                  <a:pt x="9406" y="7223"/>
                  <a:pt x="9393" y="7224"/>
                  <a:pt x="9380" y="7224"/>
                </a:cubicBezTo>
                <a:lnTo>
                  <a:pt x="198" y="7224"/>
                </a:lnTo>
                <a:cubicBezTo>
                  <a:pt x="185" y="7224"/>
                  <a:pt x="172" y="7223"/>
                  <a:pt x="159" y="7220"/>
                </a:cubicBezTo>
                <a:cubicBezTo>
                  <a:pt x="147" y="7218"/>
                  <a:pt x="134" y="7214"/>
                  <a:pt x="122" y="7209"/>
                </a:cubicBezTo>
                <a:cubicBezTo>
                  <a:pt x="110" y="7204"/>
                  <a:pt x="99" y="7198"/>
                  <a:pt x="88" y="7190"/>
                </a:cubicBezTo>
                <a:cubicBezTo>
                  <a:pt x="77" y="7183"/>
                  <a:pt x="67" y="7175"/>
                  <a:pt x="58" y="7166"/>
                </a:cubicBezTo>
                <a:cubicBezTo>
                  <a:pt x="49" y="7157"/>
                  <a:pt x="40" y="7147"/>
                  <a:pt x="33" y="7136"/>
                </a:cubicBezTo>
                <a:cubicBezTo>
                  <a:pt x="26" y="7125"/>
                  <a:pt x="20" y="7113"/>
                  <a:pt x="15" y="7101"/>
                </a:cubicBezTo>
                <a:cubicBezTo>
                  <a:pt x="10" y="7089"/>
                  <a:pt x="6" y="7077"/>
                  <a:pt x="3" y="7063"/>
                </a:cubicBezTo>
                <a:cubicBezTo>
                  <a:pt x="1" y="7050"/>
                  <a:pt x="0" y="7038"/>
                  <a:pt x="0" y="7024"/>
                </a:cubicBezTo>
                <a:close/>
              </a:path>
            </a:pathLst>
          </a:custGeom>
          <a:solidFill>
            <a:srgbClr val="1F2937"/>
          </a:solidFill>
          <a:ln w="0">
            <a:noFill/>
          </a:ln>
        </p:spPr>
        <p:txBody>
          <a:bodyPr lIns="0" tIns="0" rIns="0" bIns="0" anchor="t">
            <a:noAutofit/>
          </a:bodyPr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88" name="任意多边形 287"/>
          <p:cNvSpPr/>
          <p:nvPr>
            <p:custDataLst>
              <p:tags r:id="rId13"/>
            </p:custDataLst>
          </p:nvPr>
        </p:nvSpPr>
        <p:spPr>
          <a:xfrm>
            <a:off x="8129520" y="1357200"/>
            <a:ext cx="3448440" cy="2600640"/>
          </a:xfrm>
          <a:custGeom>
            <a:avLst/>
            <a:gdLst/>
            <a:ahLst/>
            <a:cxnLst/>
            <a:rect l="0" t="0" r="r" b="b"/>
            <a:pathLst>
              <a:path w="9579" h="7224" fill="none">
                <a:moveTo>
                  <a:pt x="0" y="7024"/>
                </a:moveTo>
                <a:lnTo>
                  <a:pt x="0" y="198"/>
                </a:lnTo>
                <a:cubicBezTo>
                  <a:pt x="0" y="185"/>
                  <a:pt x="1" y="172"/>
                  <a:pt x="3" y="160"/>
                </a:cubicBezTo>
                <a:cubicBezTo>
                  <a:pt x="6" y="147"/>
                  <a:pt x="10" y="134"/>
                  <a:pt x="15" y="122"/>
                </a:cubicBezTo>
                <a:cubicBezTo>
                  <a:pt x="20" y="110"/>
                  <a:pt x="26" y="99"/>
                  <a:pt x="33" y="88"/>
                </a:cubicBezTo>
                <a:cubicBezTo>
                  <a:pt x="40" y="77"/>
                  <a:pt x="49" y="67"/>
                  <a:pt x="58" y="58"/>
                </a:cubicBezTo>
                <a:cubicBezTo>
                  <a:pt x="67" y="49"/>
                  <a:pt x="77" y="40"/>
                  <a:pt x="88" y="33"/>
                </a:cubicBezTo>
                <a:cubicBezTo>
                  <a:pt x="99" y="26"/>
                  <a:pt x="110" y="20"/>
                  <a:pt x="122" y="15"/>
                </a:cubicBezTo>
                <a:cubicBezTo>
                  <a:pt x="134" y="10"/>
                  <a:pt x="147" y="6"/>
                  <a:pt x="159" y="4"/>
                </a:cubicBezTo>
                <a:cubicBezTo>
                  <a:pt x="172" y="1"/>
                  <a:pt x="185" y="0"/>
                  <a:pt x="198" y="0"/>
                </a:cubicBezTo>
                <a:lnTo>
                  <a:pt x="9380" y="0"/>
                </a:lnTo>
                <a:cubicBezTo>
                  <a:pt x="9393" y="0"/>
                  <a:pt x="9406" y="1"/>
                  <a:pt x="9419" y="4"/>
                </a:cubicBezTo>
                <a:cubicBezTo>
                  <a:pt x="9432" y="6"/>
                  <a:pt x="9444" y="10"/>
                  <a:pt x="9456" y="15"/>
                </a:cubicBezTo>
                <a:cubicBezTo>
                  <a:pt x="9468" y="20"/>
                  <a:pt x="9480" y="26"/>
                  <a:pt x="9490" y="33"/>
                </a:cubicBezTo>
                <a:cubicBezTo>
                  <a:pt x="9501" y="40"/>
                  <a:pt x="9511" y="49"/>
                  <a:pt x="9520" y="58"/>
                </a:cubicBezTo>
                <a:cubicBezTo>
                  <a:pt x="9530" y="67"/>
                  <a:pt x="9538" y="77"/>
                  <a:pt x="9545" y="88"/>
                </a:cubicBezTo>
                <a:cubicBezTo>
                  <a:pt x="9552" y="99"/>
                  <a:pt x="9559" y="110"/>
                  <a:pt x="9563" y="122"/>
                </a:cubicBezTo>
                <a:cubicBezTo>
                  <a:pt x="9568" y="134"/>
                  <a:pt x="9572" y="147"/>
                  <a:pt x="9575" y="160"/>
                </a:cubicBezTo>
                <a:cubicBezTo>
                  <a:pt x="9577" y="172"/>
                  <a:pt x="9579" y="185"/>
                  <a:pt x="9579" y="198"/>
                </a:cubicBezTo>
                <a:lnTo>
                  <a:pt x="9579" y="7024"/>
                </a:lnTo>
                <a:cubicBezTo>
                  <a:pt x="9579" y="7038"/>
                  <a:pt x="9577" y="7050"/>
                  <a:pt x="9575" y="7063"/>
                </a:cubicBezTo>
                <a:cubicBezTo>
                  <a:pt x="9572" y="7077"/>
                  <a:pt x="9568" y="7089"/>
                  <a:pt x="9563" y="7101"/>
                </a:cubicBezTo>
                <a:cubicBezTo>
                  <a:pt x="9559" y="7113"/>
                  <a:pt x="9552" y="7125"/>
                  <a:pt x="9545" y="7136"/>
                </a:cubicBezTo>
                <a:cubicBezTo>
                  <a:pt x="9538" y="7147"/>
                  <a:pt x="9530" y="7157"/>
                  <a:pt x="9520" y="7166"/>
                </a:cubicBezTo>
                <a:cubicBezTo>
                  <a:pt x="9511" y="7175"/>
                  <a:pt x="9501" y="7183"/>
                  <a:pt x="9490" y="7190"/>
                </a:cubicBezTo>
                <a:cubicBezTo>
                  <a:pt x="9480" y="7198"/>
                  <a:pt x="9468" y="7204"/>
                  <a:pt x="9456" y="7209"/>
                </a:cubicBezTo>
                <a:cubicBezTo>
                  <a:pt x="9444" y="7214"/>
                  <a:pt x="9432" y="7218"/>
                  <a:pt x="9419" y="7220"/>
                </a:cubicBezTo>
                <a:cubicBezTo>
                  <a:pt x="9406" y="7223"/>
                  <a:pt x="9393" y="7224"/>
                  <a:pt x="9380" y="7224"/>
                </a:cubicBezTo>
                <a:lnTo>
                  <a:pt x="198" y="7224"/>
                </a:lnTo>
                <a:cubicBezTo>
                  <a:pt x="185" y="7224"/>
                  <a:pt x="172" y="7223"/>
                  <a:pt x="159" y="7220"/>
                </a:cubicBezTo>
                <a:cubicBezTo>
                  <a:pt x="147" y="7218"/>
                  <a:pt x="134" y="7214"/>
                  <a:pt x="122" y="7209"/>
                </a:cubicBezTo>
                <a:cubicBezTo>
                  <a:pt x="110" y="7204"/>
                  <a:pt x="99" y="7198"/>
                  <a:pt x="88" y="7190"/>
                </a:cubicBezTo>
                <a:cubicBezTo>
                  <a:pt x="77" y="7183"/>
                  <a:pt x="67" y="7175"/>
                  <a:pt x="58" y="7166"/>
                </a:cubicBezTo>
                <a:cubicBezTo>
                  <a:pt x="49" y="7157"/>
                  <a:pt x="40" y="7147"/>
                  <a:pt x="33" y="7136"/>
                </a:cubicBezTo>
                <a:cubicBezTo>
                  <a:pt x="26" y="7125"/>
                  <a:pt x="20" y="7113"/>
                  <a:pt x="15" y="7101"/>
                </a:cubicBezTo>
                <a:cubicBezTo>
                  <a:pt x="10" y="7089"/>
                  <a:pt x="6" y="7077"/>
                  <a:pt x="3" y="7063"/>
                </a:cubicBezTo>
                <a:cubicBezTo>
                  <a:pt x="1" y="7050"/>
                  <a:pt x="0" y="7038"/>
                  <a:pt x="0" y="7024"/>
                </a:cubicBezTo>
              </a:path>
            </a:pathLst>
          </a:custGeom>
          <a:ln w="9360">
            <a:solidFill>
              <a:srgbClr val="374151"/>
            </a:solidFill>
            <a:miter/>
          </a:ln>
        </p:spPr>
        <p:txBody>
          <a:bodyPr lIns="4680" tIns="4680" rIns="4680" bIns="4680" anchor="t">
            <a:noAutofit/>
          </a:bodyPr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94" name="任意多边形 293"/>
          <p:cNvSpPr/>
          <p:nvPr>
            <p:custDataLst>
              <p:tags r:id="rId14"/>
            </p:custDataLst>
          </p:nvPr>
        </p:nvSpPr>
        <p:spPr>
          <a:xfrm>
            <a:off x="614160" y="5186160"/>
            <a:ext cx="3448440" cy="1671840"/>
          </a:xfrm>
          <a:custGeom>
            <a:avLst/>
            <a:gdLst/>
            <a:ahLst/>
            <a:cxnLst/>
            <a:rect l="0" t="0" r="r" b="b"/>
            <a:pathLst>
              <a:path w="9579" h="4644">
                <a:moveTo>
                  <a:pt x="0" y="4644"/>
                </a:moveTo>
                <a:lnTo>
                  <a:pt x="0" y="198"/>
                </a:lnTo>
                <a:cubicBezTo>
                  <a:pt x="0" y="185"/>
                  <a:pt x="1" y="173"/>
                  <a:pt x="4" y="160"/>
                </a:cubicBezTo>
                <a:cubicBezTo>
                  <a:pt x="6" y="147"/>
                  <a:pt x="10" y="135"/>
                  <a:pt x="15" y="123"/>
                </a:cubicBezTo>
                <a:cubicBezTo>
                  <a:pt x="20" y="111"/>
                  <a:pt x="26" y="99"/>
                  <a:pt x="34" y="88"/>
                </a:cubicBezTo>
                <a:cubicBezTo>
                  <a:pt x="41" y="77"/>
                  <a:pt x="49" y="67"/>
                  <a:pt x="58" y="58"/>
                </a:cubicBezTo>
                <a:cubicBezTo>
                  <a:pt x="67" y="49"/>
                  <a:pt x="77" y="41"/>
                  <a:pt x="88" y="34"/>
                </a:cubicBezTo>
                <a:cubicBezTo>
                  <a:pt x="99" y="26"/>
                  <a:pt x="111" y="20"/>
                  <a:pt x="123" y="15"/>
                </a:cubicBezTo>
                <a:cubicBezTo>
                  <a:pt x="135" y="10"/>
                  <a:pt x="147" y="6"/>
                  <a:pt x="160" y="4"/>
                </a:cubicBezTo>
                <a:cubicBezTo>
                  <a:pt x="173" y="1"/>
                  <a:pt x="185" y="0"/>
                  <a:pt x="198" y="0"/>
                </a:cubicBezTo>
                <a:lnTo>
                  <a:pt x="9381" y="0"/>
                </a:lnTo>
                <a:cubicBezTo>
                  <a:pt x="9394" y="0"/>
                  <a:pt x="9406" y="1"/>
                  <a:pt x="9419" y="4"/>
                </a:cubicBezTo>
                <a:cubicBezTo>
                  <a:pt x="9432" y="6"/>
                  <a:pt x="9444" y="10"/>
                  <a:pt x="9456" y="15"/>
                </a:cubicBezTo>
                <a:cubicBezTo>
                  <a:pt x="9469" y="20"/>
                  <a:pt x="9480" y="26"/>
                  <a:pt x="9491" y="34"/>
                </a:cubicBezTo>
                <a:cubicBezTo>
                  <a:pt x="9502" y="41"/>
                  <a:pt x="9512" y="49"/>
                  <a:pt x="9521" y="58"/>
                </a:cubicBezTo>
                <a:cubicBezTo>
                  <a:pt x="9530" y="67"/>
                  <a:pt x="9538" y="77"/>
                  <a:pt x="9546" y="88"/>
                </a:cubicBezTo>
                <a:cubicBezTo>
                  <a:pt x="9553" y="99"/>
                  <a:pt x="9559" y="111"/>
                  <a:pt x="9564" y="123"/>
                </a:cubicBezTo>
                <a:cubicBezTo>
                  <a:pt x="9569" y="135"/>
                  <a:pt x="9573" y="147"/>
                  <a:pt x="9575" y="160"/>
                </a:cubicBezTo>
                <a:cubicBezTo>
                  <a:pt x="9578" y="173"/>
                  <a:pt x="9579" y="185"/>
                  <a:pt x="9579" y="198"/>
                </a:cubicBezTo>
                <a:lnTo>
                  <a:pt x="9579" y="4644"/>
                </a:lnTo>
                <a:lnTo>
                  <a:pt x="0" y="4644"/>
                </a:lnTo>
                <a:close/>
              </a:path>
            </a:pathLst>
          </a:custGeom>
          <a:solidFill>
            <a:srgbClr val="1F2937"/>
          </a:solidFill>
          <a:ln w="0">
            <a:noFill/>
          </a:ln>
        </p:spPr>
        <p:txBody>
          <a:bodyPr lIns="0" tIns="0" rIns="0" bIns="0" anchor="t">
            <a:noAutofit/>
          </a:bodyPr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95" name="任意多边形 294"/>
          <p:cNvSpPr/>
          <p:nvPr>
            <p:custDataLst>
              <p:tags r:id="rId15"/>
            </p:custDataLst>
          </p:nvPr>
        </p:nvSpPr>
        <p:spPr>
          <a:xfrm>
            <a:off x="614160" y="5186160"/>
            <a:ext cx="3448440" cy="1671840"/>
          </a:xfrm>
          <a:custGeom>
            <a:avLst/>
            <a:gdLst/>
            <a:ahLst/>
            <a:cxnLst/>
            <a:rect l="0" t="0" r="r" b="b"/>
            <a:pathLst>
              <a:path w="9579" h="4644" fill="none">
                <a:moveTo>
                  <a:pt x="0" y="4644"/>
                </a:moveTo>
                <a:lnTo>
                  <a:pt x="0" y="198"/>
                </a:lnTo>
                <a:cubicBezTo>
                  <a:pt x="0" y="185"/>
                  <a:pt x="1" y="173"/>
                  <a:pt x="4" y="160"/>
                </a:cubicBezTo>
                <a:cubicBezTo>
                  <a:pt x="6" y="147"/>
                  <a:pt x="10" y="135"/>
                  <a:pt x="15" y="123"/>
                </a:cubicBezTo>
                <a:cubicBezTo>
                  <a:pt x="20" y="111"/>
                  <a:pt x="26" y="99"/>
                  <a:pt x="34" y="88"/>
                </a:cubicBezTo>
                <a:cubicBezTo>
                  <a:pt x="41" y="77"/>
                  <a:pt x="49" y="67"/>
                  <a:pt x="58" y="58"/>
                </a:cubicBezTo>
                <a:cubicBezTo>
                  <a:pt x="67" y="49"/>
                  <a:pt x="77" y="41"/>
                  <a:pt x="88" y="34"/>
                </a:cubicBezTo>
                <a:cubicBezTo>
                  <a:pt x="99" y="26"/>
                  <a:pt x="111" y="20"/>
                  <a:pt x="123" y="15"/>
                </a:cubicBezTo>
                <a:cubicBezTo>
                  <a:pt x="135" y="10"/>
                  <a:pt x="147" y="6"/>
                  <a:pt x="160" y="4"/>
                </a:cubicBezTo>
                <a:cubicBezTo>
                  <a:pt x="173" y="1"/>
                  <a:pt x="185" y="0"/>
                  <a:pt x="198" y="0"/>
                </a:cubicBezTo>
                <a:lnTo>
                  <a:pt x="9381" y="0"/>
                </a:lnTo>
                <a:cubicBezTo>
                  <a:pt x="9394" y="0"/>
                  <a:pt x="9406" y="1"/>
                  <a:pt x="9419" y="4"/>
                </a:cubicBezTo>
                <a:cubicBezTo>
                  <a:pt x="9432" y="6"/>
                  <a:pt x="9444" y="10"/>
                  <a:pt x="9456" y="15"/>
                </a:cubicBezTo>
                <a:cubicBezTo>
                  <a:pt x="9469" y="20"/>
                  <a:pt x="9480" y="26"/>
                  <a:pt x="9491" y="34"/>
                </a:cubicBezTo>
                <a:cubicBezTo>
                  <a:pt x="9502" y="41"/>
                  <a:pt x="9512" y="49"/>
                  <a:pt x="9521" y="58"/>
                </a:cubicBezTo>
                <a:cubicBezTo>
                  <a:pt x="9530" y="67"/>
                  <a:pt x="9538" y="77"/>
                  <a:pt x="9546" y="88"/>
                </a:cubicBezTo>
                <a:cubicBezTo>
                  <a:pt x="9553" y="99"/>
                  <a:pt x="9559" y="111"/>
                  <a:pt x="9564" y="123"/>
                </a:cubicBezTo>
                <a:cubicBezTo>
                  <a:pt x="9569" y="135"/>
                  <a:pt x="9573" y="147"/>
                  <a:pt x="9575" y="160"/>
                </a:cubicBezTo>
                <a:cubicBezTo>
                  <a:pt x="9578" y="173"/>
                  <a:pt x="9579" y="185"/>
                  <a:pt x="9579" y="198"/>
                </a:cubicBezTo>
                <a:lnTo>
                  <a:pt x="9579" y="4644"/>
                </a:lnTo>
              </a:path>
            </a:pathLst>
          </a:custGeom>
          <a:ln w="9360">
            <a:solidFill>
              <a:srgbClr val="374151"/>
            </a:solidFill>
            <a:miter/>
          </a:ln>
        </p:spPr>
        <p:txBody>
          <a:bodyPr lIns="4680" tIns="4680" rIns="4680" bIns="4680" anchor="t">
            <a:noAutofit/>
          </a:bodyPr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96" name="文本框 295"/>
          <p:cNvSpPr txBox="1"/>
          <p:nvPr>
            <p:custDataLst>
              <p:tags r:id="rId16"/>
            </p:custDataLst>
          </p:nvPr>
        </p:nvSpPr>
        <p:spPr>
          <a:xfrm>
            <a:off x="609480" y="4664520"/>
            <a:ext cx="1371600" cy="27686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1800" b="0" i="0" u="none" strike="noStrike">
                <a:solidFill>
                  <a:srgbClr val="F9FAFB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权威媒体认可</a:t>
            </a:r>
            <a:endParaRPr lang="zh-CN" sz="1800" b="0" i="0" u="none" strike="noStrike">
              <a:solidFill>
                <a:srgbClr val="F9FAFB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</p:txBody>
      </p:sp>
      <p:sp>
        <p:nvSpPr>
          <p:cNvPr id="297" name="文本框 296"/>
          <p:cNvSpPr txBox="1"/>
          <p:nvPr>
            <p:custDataLst>
              <p:tags r:id="rId17"/>
            </p:custDataLst>
          </p:nvPr>
        </p:nvSpPr>
        <p:spPr>
          <a:xfrm>
            <a:off x="847800" y="5451120"/>
            <a:ext cx="1598295" cy="207645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1350" b="0" i="0" u="none" strike="noStrike">
                <a:solidFill>
                  <a:srgbClr val="F9FAFB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当下频道</a:t>
            </a:r>
            <a:r>
              <a:rPr lang="en-US" altLang="zh-CN" sz="1350" b="0" i="0" u="none" strike="noStrike">
                <a:solidFill>
                  <a:srgbClr val="F9FAFB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-</a:t>
            </a:r>
            <a:r>
              <a:rPr lang="zh-CN" altLang="en-US" sz="1350" b="0" i="0" u="none" strike="noStrike">
                <a:solidFill>
                  <a:srgbClr val="F9FAFB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拍摄</a:t>
            </a:r>
            <a:r>
              <a:rPr lang="zh-CN" sz="1350" b="0" i="0" u="none" strike="noStrike">
                <a:solidFill>
                  <a:srgbClr val="F9FAFB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纪录片</a:t>
            </a:r>
            <a:endParaRPr lang="en-US" sz="13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98" name="文本框 297"/>
          <p:cNvSpPr txBox="1"/>
          <p:nvPr>
            <p:custDataLst>
              <p:tags r:id="rId18"/>
            </p:custDataLst>
          </p:nvPr>
        </p:nvSpPr>
        <p:spPr>
          <a:xfrm>
            <a:off x="847800" y="5732815"/>
            <a:ext cx="83820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1200" b="0" i="0" u="none" strike="noStrike">
                <a:solidFill>
                  <a:srgbClr val="4F46E5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  <a:hlinkClick r:id="rId19" action="ppaction://hlinkfile"/>
              </a:rPr>
              <a:t>观看纪录片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299" name="文本框 298"/>
          <p:cNvSpPr txBox="1"/>
          <p:nvPr>
            <p:custDataLst>
              <p:tags r:id="rId20"/>
            </p:custDataLst>
          </p:nvPr>
        </p:nvSpPr>
        <p:spPr>
          <a:xfrm>
            <a:off x="847800" y="6021345"/>
            <a:ext cx="3048000" cy="368935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12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深入探讨电脑行业的二手产品现状，专注于</a:t>
            </a:r>
            <a:r>
              <a:rPr lang="zh-CN" sz="12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分</a:t>
            </a:r>
            <a:endParaRPr lang="zh-CN" sz="1200" b="0" i="0" u="none" strike="noStrike">
              <a:solidFill>
                <a:srgbClr val="9CA3AF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  <a:p>
            <a:r>
              <a:rPr lang="zh-CN" sz="12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析市场行业背后的</a:t>
            </a:r>
            <a:r>
              <a:rPr lang="zh-CN" sz="12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故事。</a:t>
            </a:r>
            <a:endParaRPr lang="zh-CN" sz="1200" b="0" i="0" u="none" strike="noStrike">
              <a:solidFill>
                <a:srgbClr val="9CA3AF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</p:txBody>
      </p:sp>
      <p:sp>
        <p:nvSpPr>
          <p:cNvPr id="300" name="任意多边形 299"/>
          <p:cNvSpPr/>
          <p:nvPr>
            <p:custDataLst>
              <p:tags r:id="rId21"/>
            </p:custDataLst>
          </p:nvPr>
        </p:nvSpPr>
        <p:spPr>
          <a:xfrm>
            <a:off x="4376520" y="5186160"/>
            <a:ext cx="3439080" cy="1671840"/>
          </a:xfrm>
          <a:custGeom>
            <a:avLst/>
            <a:gdLst/>
            <a:ahLst/>
            <a:cxnLst/>
            <a:rect l="0" t="0" r="r" b="b"/>
            <a:pathLst>
              <a:path w="9553" h="4644">
                <a:moveTo>
                  <a:pt x="0" y="4644"/>
                </a:moveTo>
                <a:lnTo>
                  <a:pt x="0" y="198"/>
                </a:lnTo>
                <a:cubicBezTo>
                  <a:pt x="0" y="185"/>
                  <a:pt x="1" y="173"/>
                  <a:pt x="4" y="160"/>
                </a:cubicBezTo>
                <a:cubicBezTo>
                  <a:pt x="6" y="147"/>
                  <a:pt x="10" y="135"/>
                  <a:pt x="15" y="123"/>
                </a:cubicBezTo>
                <a:cubicBezTo>
                  <a:pt x="20" y="111"/>
                  <a:pt x="26" y="99"/>
                  <a:pt x="34" y="88"/>
                </a:cubicBezTo>
                <a:cubicBezTo>
                  <a:pt x="41" y="77"/>
                  <a:pt x="49" y="67"/>
                  <a:pt x="58" y="58"/>
                </a:cubicBezTo>
                <a:cubicBezTo>
                  <a:pt x="67" y="49"/>
                  <a:pt x="77" y="41"/>
                  <a:pt x="88" y="34"/>
                </a:cubicBezTo>
                <a:cubicBezTo>
                  <a:pt x="99" y="26"/>
                  <a:pt x="111" y="20"/>
                  <a:pt x="123" y="15"/>
                </a:cubicBezTo>
                <a:cubicBezTo>
                  <a:pt x="135" y="10"/>
                  <a:pt x="147" y="6"/>
                  <a:pt x="160" y="4"/>
                </a:cubicBezTo>
                <a:cubicBezTo>
                  <a:pt x="173" y="1"/>
                  <a:pt x="186" y="0"/>
                  <a:pt x="199" y="0"/>
                </a:cubicBezTo>
                <a:lnTo>
                  <a:pt x="9354" y="0"/>
                </a:lnTo>
                <a:cubicBezTo>
                  <a:pt x="9367" y="0"/>
                  <a:pt x="9380" y="1"/>
                  <a:pt x="9393" y="4"/>
                </a:cubicBezTo>
                <a:cubicBezTo>
                  <a:pt x="9406" y="6"/>
                  <a:pt x="9418" y="10"/>
                  <a:pt x="9430" y="15"/>
                </a:cubicBezTo>
                <a:cubicBezTo>
                  <a:pt x="9442" y="20"/>
                  <a:pt x="9454" y="26"/>
                  <a:pt x="9464" y="34"/>
                </a:cubicBezTo>
                <a:cubicBezTo>
                  <a:pt x="9475" y="41"/>
                  <a:pt x="9485" y="49"/>
                  <a:pt x="9494" y="58"/>
                </a:cubicBezTo>
                <a:cubicBezTo>
                  <a:pt x="9504" y="67"/>
                  <a:pt x="9512" y="77"/>
                  <a:pt x="9519" y="88"/>
                </a:cubicBezTo>
                <a:cubicBezTo>
                  <a:pt x="9526" y="99"/>
                  <a:pt x="9532" y="111"/>
                  <a:pt x="9537" y="123"/>
                </a:cubicBezTo>
                <a:cubicBezTo>
                  <a:pt x="9542" y="135"/>
                  <a:pt x="9546" y="147"/>
                  <a:pt x="9549" y="160"/>
                </a:cubicBezTo>
                <a:cubicBezTo>
                  <a:pt x="9551" y="173"/>
                  <a:pt x="9553" y="185"/>
                  <a:pt x="9553" y="198"/>
                </a:cubicBezTo>
                <a:lnTo>
                  <a:pt x="9553" y="4644"/>
                </a:lnTo>
                <a:lnTo>
                  <a:pt x="0" y="4644"/>
                </a:lnTo>
                <a:close/>
              </a:path>
            </a:pathLst>
          </a:custGeom>
          <a:solidFill>
            <a:srgbClr val="1F2937"/>
          </a:solidFill>
          <a:ln w="0">
            <a:noFill/>
          </a:ln>
        </p:spPr>
        <p:txBody>
          <a:bodyPr lIns="0" tIns="0" rIns="0" bIns="0" anchor="t">
            <a:noAutofit/>
          </a:bodyPr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01" name="任意多边形 300"/>
          <p:cNvSpPr/>
          <p:nvPr>
            <p:custDataLst>
              <p:tags r:id="rId22"/>
            </p:custDataLst>
          </p:nvPr>
        </p:nvSpPr>
        <p:spPr>
          <a:xfrm>
            <a:off x="4376520" y="5186160"/>
            <a:ext cx="3439080" cy="1671840"/>
          </a:xfrm>
          <a:custGeom>
            <a:avLst/>
            <a:gdLst/>
            <a:ahLst/>
            <a:cxnLst/>
            <a:rect l="0" t="0" r="r" b="b"/>
            <a:pathLst>
              <a:path w="9553" h="4644" fill="none">
                <a:moveTo>
                  <a:pt x="0" y="4644"/>
                </a:moveTo>
                <a:lnTo>
                  <a:pt x="0" y="198"/>
                </a:lnTo>
                <a:cubicBezTo>
                  <a:pt x="0" y="185"/>
                  <a:pt x="1" y="173"/>
                  <a:pt x="4" y="160"/>
                </a:cubicBezTo>
                <a:cubicBezTo>
                  <a:pt x="6" y="147"/>
                  <a:pt x="10" y="135"/>
                  <a:pt x="15" y="123"/>
                </a:cubicBezTo>
                <a:cubicBezTo>
                  <a:pt x="20" y="111"/>
                  <a:pt x="26" y="99"/>
                  <a:pt x="34" y="88"/>
                </a:cubicBezTo>
                <a:cubicBezTo>
                  <a:pt x="41" y="77"/>
                  <a:pt x="49" y="67"/>
                  <a:pt x="58" y="58"/>
                </a:cubicBezTo>
                <a:cubicBezTo>
                  <a:pt x="67" y="49"/>
                  <a:pt x="77" y="41"/>
                  <a:pt x="88" y="34"/>
                </a:cubicBezTo>
                <a:cubicBezTo>
                  <a:pt x="99" y="26"/>
                  <a:pt x="111" y="20"/>
                  <a:pt x="123" y="15"/>
                </a:cubicBezTo>
                <a:cubicBezTo>
                  <a:pt x="135" y="10"/>
                  <a:pt x="147" y="6"/>
                  <a:pt x="160" y="4"/>
                </a:cubicBezTo>
                <a:cubicBezTo>
                  <a:pt x="173" y="1"/>
                  <a:pt x="186" y="0"/>
                  <a:pt x="199" y="0"/>
                </a:cubicBezTo>
                <a:lnTo>
                  <a:pt x="9354" y="0"/>
                </a:lnTo>
                <a:cubicBezTo>
                  <a:pt x="9367" y="0"/>
                  <a:pt x="9380" y="1"/>
                  <a:pt x="9393" y="4"/>
                </a:cubicBezTo>
                <a:cubicBezTo>
                  <a:pt x="9406" y="6"/>
                  <a:pt x="9418" y="10"/>
                  <a:pt x="9430" y="15"/>
                </a:cubicBezTo>
                <a:cubicBezTo>
                  <a:pt x="9442" y="20"/>
                  <a:pt x="9454" y="26"/>
                  <a:pt x="9464" y="34"/>
                </a:cubicBezTo>
                <a:cubicBezTo>
                  <a:pt x="9475" y="41"/>
                  <a:pt x="9485" y="49"/>
                  <a:pt x="9494" y="58"/>
                </a:cubicBezTo>
                <a:cubicBezTo>
                  <a:pt x="9504" y="67"/>
                  <a:pt x="9512" y="77"/>
                  <a:pt x="9519" y="88"/>
                </a:cubicBezTo>
                <a:cubicBezTo>
                  <a:pt x="9526" y="99"/>
                  <a:pt x="9532" y="111"/>
                  <a:pt x="9537" y="123"/>
                </a:cubicBezTo>
                <a:cubicBezTo>
                  <a:pt x="9542" y="135"/>
                  <a:pt x="9546" y="147"/>
                  <a:pt x="9549" y="160"/>
                </a:cubicBezTo>
                <a:cubicBezTo>
                  <a:pt x="9551" y="173"/>
                  <a:pt x="9553" y="185"/>
                  <a:pt x="9553" y="198"/>
                </a:cubicBezTo>
                <a:lnTo>
                  <a:pt x="9553" y="4644"/>
                </a:lnTo>
              </a:path>
            </a:pathLst>
          </a:custGeom>
          <a:ln w="9360">
            <a:solidFill>
              <a:srgbClr val="374151"/>
            </a:solidFill>
            <a:miter/>
          </a:ln>
        </p:spPr>
        <p:txBody>
          <a:bodyPr lIns="4680" tIns="4680" rIns="4680" bIns="4680" anchor="t">
            <a:noAutofit/>
          </a:bodyPr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03" name="文本框 302"/>
          <p:cNvSpPr txBox="1"/>
          <p:nvPr>
            <p:custDataLst>
              <p:tags r:id="rId23"/>
            </p:custDataLst>
          </p:nvPr>
        </p:nvSpPr>
        <p:spPr>
          <a:xfrm>
            <a:off x="4606920" y="5451120"/>
            <a:ext cx="1714500" cy="207645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1350" b="0" i="0" u="none" strike="noStrike">
                <a:solidFill>
                  <a:srgbClr val="F9FAFB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城市画报专栏（</a:t>
            </a:r>
            <a:r>
              <a:rPr lang="zh-CN" sz="1350" b="0" i="0" u="none" strike="noStrike">
                <a:solidFill>
                  <a:srgbClr val="F9FAFB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采访）</a:t>
            </a:r>
            <a:endParaRPr lang="zh-CN" sz="1350" b="0" i="0" u="none" strike="noStrike">
              <a:solidFill>
                <a:srgbClr val="F9FAFB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</p:txBody>
      </p:sp>
      <p:sp>
        <p:nvSpPr>
          <p:cNvPr id="304" name="文本框 303"/>
          <p:cNvSpPr txBox="1"/>
          <p:nvPr>
            <p:custDataLst>
              <p:tags r:id="rId24"/>
            </p:custDataLst>
          </p:nvPr>
        </p:nvSpPr>
        <p:spPr>
          <a:xfrm>
            <a:off x="4606920" y="5732815"/>
            <a:ext cx="67056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1200" b="0" i="0" u="none" strike="noStrike">
                <a:solidFill>
                  <a:srgbClr val="4F46E5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  <a:hlinkClick r:id="rId25" action="ppaction://hlinkfile"/>
              </a:rPr>
              <a:t>阅读专栏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05" name="文本框 304"/>
          <p:cNvSpPr txBox="1"/>
          <p:nvPr>
            <p:custDataLst>
              <p:tags r:id="rId26"/>
            </p:custDataLst>
          </p:nvPr>
        </p:nvSpPr>
        <p:spPr>
          <a:xfrm>
            <a:off x="4583425" y="6021345"/>
            <a:ext cx="2133600" cy="18415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12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专栏文章采访内容，权威可靠。</a:t>
            </a:r>
            <a:endParaRPr lang="en-US" altLang="zh-CN" sz="1200" b="0" i="0" u="none" strike="noStrike">
              <a:solidFill>
                <a:srgbClr val="9CA3AF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</p:txBody>
      </p:sp>
      <p:sp>
        <p:nvSpPr>
          <p:cNvPr id="306" name="任意多边形 305"/>
          <p:cNvSpPr/>
          <p:nvPr>
            <p:custDataLst>
              <p:tags r:id="rId27"/>
            </p:custDataLst>
          </p:nvPr>
        </p:nvSpPr>
        <p:spPr>
          <a:xfrm>
            <a:off x="8129520" y="5186160"/>
            <a:ext cx="3448440" cy="1671840"/>
          </a:xfrm>
          <a:custGeom>
            <a:avLst/>
            <a:gdLst/>
            <a:ahLst/>
            <a:cxnLst/>
            <a:rect l="0" t="0" r="r" b="b"/>
            <a:pathLst>
              <a:path w="9579" h="4644">
                <a:moveTo>
                  <a:pt x="0" y="4644"/>
                </a:moveTo>
                <a:lnTo>
                  <a:pt x="0" y="198"/>
                </a:lnTo>
                <a:cubicBezTo>
                  <a:pt x="0" y="185"/>
                  <a:pt x="1" y="173"/>
                  <a:pt x="3" y="160"/>
                </a:cubicBezTo>
                <a:cubicBezTo>
                  <a:pt x="6" y="147"/>
                  <a:pt x="10" y="135"/>
                  <a:pt x="15" y="123"/>
                </a:cubicBezTo>
                <a:cubicBezTo>
                  <a:pt x="20" y="111"/>
                  <a:pt x="26" y="99"/>
                  <a:pt x="33" y="88"/>
                </a:cubicBezTo>
                <a:cubicBezTo>
                  <a:pt x="40" y="77"/>
                  <a:pt x="49" y="67"/>
                  <a:pt x="58" y="58"/>
                </a:cubicBezTo>
                <a:cubicBezTo>
                  <a:pt x="67" y="49"/>
                  <a:pt x="77" y="41"/>
                  <a:pt x="88" y="34"/>
                </a:cubicBezTo>
                <a:cubicBezTo>
                  <a:pt x="99" y="26"/>
                  <a:pt x="110" y="20"/>
                  <a:pt x="122" y="15"/>
                </a:cubicBezTo>
                <a:cubicBezTo>
                  <a:pt x="134" y="10"/>
                  <a:pt x="147" y="6"/>
                  <a:pt x="159" y="4"/>
                </a:cubicBezTo>
                <a:cubicBezTo>
                  <a:pt x="172" y="1"/>
                  <a:pt x="185" y="0"/>
                  <a:pt x="198" y="0"/>
                </a:cubicBezTo>
                <a:lnTo>
                  <a:pt x="9380" y="0"/>
                </a:lnTo>
                <a:cubicBezTo>
                  <a:pt x="9393" y="0"/>
                  <a:pt x="9406" y="1"/>
                  <a:pt x="9419" y="4"/>
                </a:cubicBezTo>
                <a:cubicBezTo>
                  <a:pt x="9432" y="6"/>
                  <a:pt x="9444" y="10"/>
                  <a:pt x="9456" y="15"/>
                </a:cubicBezTo>
                <a:cubicBezTo>
                  <a:pt x="9468" y="20"/>
                  <a:pt x="9480" y="26"/>
                  <a:pt x="9490" y="34"/>
                </a:cubicBezTo>
                <a:cubicBezTo>
                  <a:pt x="9501" y="41"/>
                  <a:pt x="9511" y="49"/>
                  <a:pt x="9520" y="58"/>
                </a:cubicBezTo>
                <a:cubicBezTo>
                  <a:pt x="9530" y="67"/>
                  <a:pt x="9538" y="77"/>
                  <a:pt x="9545" y="88"/>
                </a:cubicBezTo>
                <a:cubicBezTo>
                  <a:pt x="9552" y="99"/>
                  <a:pt x="9559" y="111"/>
                  <a:pt x="9563" y="123"/>
                </a:cubicBezTo>
                <a:cubicBezTo>
                  <a:pt x="9568" y="135"/>
                  <a:pt x="9572" y="147"/>
                  <a:pt x="9575" y="160"/>
                </a:cubicBezTo>
                <a:cubicBezTo>
                  <a:pt x="9577" y="173"/>
                  <a:pt x="9579" y="185"/>
                  <a:pt x="9579" y="198"/>
                </a:cubicBezTo>
                <a:lnTo>
                  <a:pt x="9579" y="4644"/>
                </a:lnTo>
                <a:lnTo>
                  <a:pt x="0" y="4644"/>
                </a:lnTo>
                <a:close/>
              </a:path>
            </a:pathLst>
          </a:custGeom>
          <a:solidFill>
            <a:srgbClr val="1F2937"/>
          </a:solidFill>
          <a:ln w="0">
            <a:noFill/>
          </a:ln>
        </p:spPr>
        <p:txBody>
          <a:bodyPr lIns="0" tIns="0" rIns="0" bIns="0" anchor="t">
            <a:noAutofit/>
          </a:bodyPr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07" name="任意多边形 306"/>
          <p:cNvSpPr/>
          <p:nvPr>
            <p:custDataLst>
              <p:tags r:id="rId28"/>
            </p:custDataLst>
          </p:nvPr>
        </p:nvSpPr>
        <p:spPr>
          <a:xfrm>
            <a:off x="8129520" y="5186160"/>
            <a:ext cx="3448440" cy="1671840"/>
          </a:xfrm>
          <a:custGeom>
            <a:avLst/>
            <a:gdLst/>
            <a:ahLst/>
            <a:cxnLst/>
            <a:rect l="0" t="0" r="r" b="b"/>
            <a:pathLst>
              <a:path w="9579" h="4644" fill="none">
                <a:moveTo>
                  <a:pt x="0" y="4644"/>
                </a:moveTo>
                <a:lnTo>
                  <a:pt x="0" y="198"/>
                </a:lnTo>
                <a:cubicBezTo>
                  <a:pt x="0" y="185"/>
                  <a:pt x="1" y="173"/>
                  <a:pt x="3" y="160"/>
                </a:cubicBezTo>
                <a:cubicBezTo>
                  <a:pt x="6" y="147"/>
                  <a:pt x="10" y="135"/>
                  <a:pt x="15" y="123"/>
                </a:cubicBezTo>
                <a:cubicBezTo>
                  <a:pt x="20" y="111"/>
                  <a:pt x="26" y="99"/>
                  <a:pt x="33" y="88"/>
                </a:cubicBezTo>
                <a:cubicBezTo>
                  <a:pt x="40" y="77"/>
                  <a:pt x="49" y="67"/>
                  <a:pt x="58" y="58"/>
                </a:cubicBezTo>
                <a:cubicBezTo>
                  <a:pt x="67" y="49"/>
                  <a:pt x="77" y="41"/>
                  <a:pt x="88" y="34"/>
                </a:cubicBezTo>
                <a:cubicBezTo>
                  <a:pt x="99" y="26"/>
                  <a:pt x="110" y="20"/>
                  <a:pt x="122" y="15"/>
                </a:cubicBezTo>
                <a:cubicBezTo>
                  <a:pt x="134" y="10"/>
                  <a:pt x="147" y="6"/>
                  <a:pt x="159" y="4"/>
                </a:cubicBezTo>
                <a:cubicBezTo>
                  <a:pt x="172" y="1"/>
                  <a:pt x="185" y="0"/>
                  <a:pt x="198" y="0"/>
                </a:cubicBezTo>
                <a:lnTo>
                  <a:pt x="9380" y="0"/>
                </a:lnTo>
                <a:cubicBezTo>
                  <a:pt x="9393" y="0"/>
                  <a:pt x="9406" y="1"/>
                  <a:pt x="9419" y="4"/>
                </a:cubicBezTo>
                <a:cubicBezTo>
                  <a:pt x="9432" y="6"/>
                  <a:pt x="9444" y="10"/>
                  <a:pt x="9456" y="15"/>
                </a:cubicBezTo>
                <a:cubicBezTo>
                  <a:pt x="9468" y="20"/>
                  <a:pt x="9480" y="26"/>
                  <a:pt x="9490" y="34"/>
                </a:cubicBezTo>
                <a:cubicBezTo>
                  <a:pt x="9501" y="41"/>
                  <a:pt x="9511" y="49"/>
                  <a:pt x="9520" y="58"/>
                </a:cubicBezTo>
                <a:cubicBezTo>
                  <a:pt x="9530" y="67"/>
                  <a:pt x="9538" y="77"/>
                  <a:pt x="9545" y="88"/>
                </a:cubicBezTo>
                <a:cubicBezTo>
                  <a:pt x="9552" y="99"/>
                  <a:pt x="9559" y="111"/>
                  <a:pt x="9563" y="123"/>
                </a:cubicBezTo>
                <a:cubicBezTo>
                  <a:pt x="9568" y="135"/>
                  <a:pt x="9572" y="147"/>
                  <a:pt x="9575" y="160"/>
                </a:cubicBezTo>
                <a:cubicBezTo>
                  <a:pt x="9577" y="173"/>
                  <a:pt x="9579" y="185"/>
                  <a:pt x="9579" y="198"/>
                </a:cubicBezTo>
                <a:lnTo>
                  <a:pt x="9579" y="4644"/>
                </a:lnTo>
              </a:path>
            </a:pathLst>
          </a:custGeom>
          <a:ln w="9360">
            <a:solidFill>
              <a:srgbClr val="374151"/>
            </a:solidFill>
            <a:miter/>
          </a:ln>
        </p:spPr>
        <p:txBody>
          <a:bodyPr lIns="4680" tIns="4680" rIns="4680" bIns="4680" anchor="t">
            <a:noAutofit/>
          </a:bodyPr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09" name="文本框 308"/>
          <p:cNvSpPr txBox="1"/>
          <p:nvPr>
            <p:custDataLst>
              <p:tags r:id="rId29"/>
            </p:custDataLst>
          </p:nvPr>
        </p:nvSpPr>
        <p:spPr>
          <a:xfrm>
            <a:off x="8366040" y="5451120"/>
            <a:ext cx="3086100" cy="207645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1350" b="0" i="0" u="none" strike="noStrike">
                <a:solidFill>
                  <a:srgbClr val="F9FAFB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南华早报纪录片（国外新闻媒体</a:t>
            </a:r>
            <a:r>
              <a:rPr lang="zh-CN" sz="1350" b="0" i="0" u="none" strike="noStrike">
                <a:solidFill>
                  <a:srgbClr val="F9FAFB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纪录片）</a:t>
            </a:r>
            <a:endParaRPr lang="zh-CN" sz="1350" b="0" i="0" u="none" strike="noStrike">
              <a:solidFill>
                <a:srgbClr val="F9FAFB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</p:txBody>
      </p:sp>
      <p:sp>
        <p:nvSpPr>
          <p:cNvPr id="310" name="文本框 309"/>
          <p:cNvSpPr txBox="1"/>
          <p:nvPr>
            <p:custDataLst>
              <p:tags r:id="rId30"/>
            </p:custDataLst>
          </p:nvPr>
        </p:nvSpPr>
        <p:spPr>
          <a:xfrm>
            <a:off x="8366040" y="5732815"/>
            <a:ext cx="838200" cy="17892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1200" b="0" i="0" u="none" strike="noStrike">
                <a:solidFill>
                  <a:srgbClr val="4F46E5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  <a:hlinkClick r:id="rId31" action="ppaction://hlinkfile"/>
              </a:rPr>
              <a:t>观看纪录片</a:t>
            </a:r>
            <a:endParaRPr lang="en-US" sz="12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11" name="文本框 310"/>
          <p:cNvSpPr txBox="1"/>
          <p:nvPr>
            <p:custDataLst>
              <p:tags r:id="rId32"/>
            </p:custDataLst>
          </p:nvPr>
        </p:nvSpPr>
        <p:spPr>
          <a:xfrm>
            <a:off x="8315875" y="6021345"/>
            <a:ext cx="2348230" cy="18415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12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纪录片出海，外媒报道</a:t>
            </a:r>
            <a:r>
              <a:rPr lang="en-US" altLang="zh-CN" sz="12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+BBC</a:t>
            </a:r>
            <a:r>
              <a:rPr lang="zh-CN" altLang="en-US" sz="12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转载。</a:t>
            </a:r>
            <a:endParaRPr lang="zh-CN" altLang="en-US" sz="1200" b="0" i="0" u="none" strike="noStrike">
              <a:solidFill>
                <a:srgbClr val="9CA3AF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</p:txBody>
      </p:sp>
      <p:pic>
        <p:nvPicPr>
          <p:cNvPr id="2" name="图片 1" descr="3327d2bbaba78e9b38f9d732e31234c8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695960" y="1412875"/>
            <a:ext cx="3255645" cy="2449830"/>
          </a:xfrm>
          <a:prstGeom prst="rect">
            <a:avLst/>
          </a:prstGeom>
        </p:spPr>
      </p:pic>
      <p:pic>
        <p:nvPicPr>
          <p:cNvPr id="3" name="图片 2" descr="525a2813887169e36df597072629f0d9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4439920" y="1412875"/>
            <a:ext cx="3317875" cy="2449195"/>
          </a:xfrm>
          <a:prstGeom prst="rect">
            <a:avLst/>
          </a:prstGeom>
        </p:spPr>
      </p:pic>
      <p:pic>
        <p:nvPicPr>
          <p:cNvPr id="4" name="图片 3" descr="P]WI7L5A]ER3@]V}]59VF2N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198485" y="1412875"/>
            <a:ext cx="3300095" cy="2475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任意多边形 335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111827"/>
          </a:solidFill>
          <a:ln w="0">
            <a:noFill/>
          </a:ln>
        </p:spPr>
        <p:txBody>
          <a:bodyPr lIns="0" tIns="0" rIns="0" bIns="0" anchor="t">
            <a:noAutofit/>
          </a:bodyPr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pic>
        <p:nvPicPr>
          <p:cNvPr id="337" name="图片 336"/>
          <p:cNvPicPr/>
          <p:nvPr/>
        </p:nvPicPr>
        <p:blipFill>
          <a:blip r:embed="rId1">
            <a:alphaModFix amt="10000"/>
          </a:blip>
          <a:stretch>
            <a:fillRect/>
          </a:stretch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38" name="图片 337"/>
          <p:cNvPicPr/>
          <p:nvPr/>
        </p:nvPicPr>
        <p:blipFill>
          <a:blip r:embed="rId2"/>
          <a:stretch>
            <a:fillRect/>
          </a:stretch>
        </p:blipFill>
        <p:spPr>
          <a:xfrm>
            <a:off x="-1800" y="-1800"/>
            <a:ext cx="4217040" cy="4217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39" name="图片 338"/>
          <p:cNvPicPr/>
          <p:nvPr/>
        </p:nvPicPr>
        <p:blipFill>
          <a:blip r:embed="rId3"/>
          <a:stretch>
            <a:fillRect/>
          </a:stretch>
        </p:blipFill>
        <p:spPr>
          <a:xfrm>
            <a:off x="7499880" y="2166120"/>
            <a:ext cx="4695840" cy="4695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40" name="任意多边形 339"/>
          <p:cNvSpPr/>
          <p:nvPr/>
        </p:nvSpPr>
        <p:spPr>
          <a:xfrm>
            <a:off x="609480" y="1371240"/>
            <a:ext cx="762120" cy="38520"/>
          </a:xfrm>
          <a:custGeom>
            <a:avLst/>
            <a:gdLst/>
            <a:ahLst/>
            <a:cxnLst/>
            <a:rect l="0" t="0" r="r" b="b"/>
            <a:pathLst>
              <a:path w="2117" h="107">
                <a:moveTo>
                  <a:pt x="0" y="54"/>
                </a:moveTo>
                <a:cubicBezTo>
                  <a:pt x="0" y="47"/>
                  <a:pt x="1" y="41"/>
                  <a:pt x="4" y="34"/>
                </a:cubicBezTo>
                <a:cubicBezTo>
                  <a:pt x="7" y="28"/>
                  <a:pt x="10" y="21"/>
                  <a:pt x="15" y="16"/>
                </a:cubicBezTo>
                <a:cubicBezTo>
                  <a:pt x="20" y="11"/>
                  <a:pt x="26" y="7"/>
                  <a:pt x="32" y="5"/>
                </a:cubicBezTo>
                <a:cubicBezTo>
                  <a:pt x="39" y="2"/>
                  <a:pt x="46" y="0"/>
                  <a:pt x="53" y="0"/>
                </a:cubicBezTo>
                <a:lnTo>
                  <a:pt x="2065" y="0"/>
                </a:lnTo>
                <a:cubicBezTo>
                  <a:pt x="2072" y="0"/>
                  <a:pt x="2078" y="2"/>
                  <a:pt x="2085" y="5"/>
                </a:cubicBezTo>
                <a:cubicBezTo>
                  <a:pt x="2091" y="7"/>
                  <a:pt x="2097" y="11"/>
                  <a:pt x="2102" y="16"/>
                </a:cubicBezTo>
                <a:cubicBezTo>
                  <a:pt x="2107" y="21"/>
                  <a:pt x="2111" y="28"/>
                  <a:pt x="2113" y="34"/>
                </a:cubicBezTo>
                <a:cubicBezTo>
                  <a:pt x="2116" y="41"/>
                  <a:pt x="2117" y="47"/>
                  <a:pt x="2117" y="54"/>
                </a:cubicBezTo>
                <a:cubicBezTo>
                  <a:pt x="2117" y="61"/>
                  <a:pt x="2116" y="68"/>
                  <a:pt x="2113" y="75"/>
                </a:cubicBezTo>
                <a:cubicBezTo>
                  <a:pt x="2111" y="81"/>
                  <a:pt x="2107" y="87"/>
                  <a:pt x="2102" y="92"/>
                </a:cubicBezTo>
                <a:cubicBezTo>
                  <a:pt x="2097" y="97"/>
                  <a:pt x="2091" y="101"/>
                  <a:pt x="2085" y="103"/>
                </a:cubicBezTo>
                <a:cubicBezTo>
                  <a:pt x="2078" y="106"/>
                  <a:pt x="2072" y="107"/>
                  <a:pt x="2065" y="107"/>
                </a:cubicBezTo>
                <a:lnTo>
                  <a:pt x="53" y="107"/>
                </a:lnTo>
                <a:cubicBezTo>
                  <a:pt x="46" y="107"/>
                  <a:pt x="39" y="106"/>
                  <a:pt x="32" y="103"/>
                </a:cubicBezTo>
                <a:cubicBezTo>
                  <a:pt x="26" y="101"/>
                  <a:pt x="20" y="97"/>
                  <a:pt x="15" y="92"/>
                </a:cubicBezTo>
                <a:cubicBezTo>
                  <a:pt x="10" y="87"/>
                  <a:pt x="7" y="81"/>
                  <a:pt x="4" y="75"/>
                </a:cubicBezTo>
                <a:cubicBezTo>
                  <a:pt x="1" y="68"/>
                  <a:pt x="0" y="61"/>
                  <a:pt x="0" y="54"/>
                </a:cubicBezTo>
                <a:close/>
              </a:path>
            </a:pathLst>
          </a:custGeom>
          <a:solidFill>
            <a:srgbClr val="FBBF24"/>
          </a:solidFill>
          <a:ln w="0">
            <a:noFill/>
          </a:ln>
        </p:spPr>
        <p:txBody>
          <a:bodyPr lIns="0" tIns="0" rIns="0" bIns="0" anchor="t">
            <a:noAutofit/>
          </a:bodyPr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41" name="任意多边形 340"/>
          <p:cNvSpPr/>
          <p:nvPr/>
        </p:nvSpPr>
        <p:spPr>
          <a:xfrm>
            <a:off x="614160" y="2261880"/>
            <a:ext cx="5324760" cy="3477240"/>
          </a:xfrm>
          <a:custGeom>
            <a:avLst/>
            <a:gdLst/>
            <a:ahLst/>
            <a:cxnLst/>
            <a:rect l="0" t="0" r="r" b="b"/>
            <a:pathLst>
              <a:path w="14791" h="9659">
                <a:moveTo>
                  <a:pt x="0" y="9460"/>
                </a:moveTo>
                <a:lnTo>
                  <a:pt x="0" y="199"/>
                </a:lnTo>
                <a:cubicBezTo>
                  <a:pt x="0" y="186"/>
                  <a:pt x="1" y="173"/>
                  <a:pt x="4" y="160"/>
                </a:cubicBezTo>
                <a:cubicBezTo>
                  <a:pt x="6" y="147"/>
                  <a:pt x="10" y="135"/>
                  <a:pt x="15" y="123"/>
                </a:cubicBezTo>
                <a:cubicBezTo>
                  <a:pt x="20" y="111"/>
                  <a:pt x="26" y="99"/>
                  <a:pt x="34" y="89"/>
                </a:cubicBezTo>
                <a:cubicBezTo>
                  <a:pt x="41" y="78"/>
                  <a:pt x="49" y="68"/>
                  <a:pt x="58" y="58"/>
                </a:cubicBezTo>
                <a:cubicBezTo>
                  <a:pt x="67" y="49"/>
                  <a:pt x="77" y="41"/>
                  <a:pt x="88" y="34"/>
                </a:cubicBezTo>
                <a:cubicBezTo>
                  <a:pt x="99" y="27"/>
                  <a:pt x="111" y="20"/>
                  <a:pt x="123" y="15"/>
                </a:cubicBezTo>
                <a:cubicBezTo>
                  <a:pt x="135" y="10"/>
                  <a:pt x="147" y="7"/>
                  <a:pt x="160" y="4"/>
                </a:cubicBezTo>
                <a:cubicBezTo>
                  <a:pt x="173" y="2"/>
                  <a:pt x="185" y="0"/>
                  <a:pt x="198" y="0"/>
                </a:cubicBezTo>
                <a:lnTo>
                  <a:pt x="14593" y="0"/>
                </a:lnTo>
                <a:cubicBezTo>
                  <a:pt x="14606" y="0"/>
                  <a:pt x="14619" y="2"/>
                  <a:pt x="14632" y="4"/>
                </a:cubicBezTo>
                <a:cubicBezTo>
                  <a:pt x="14644" y="7"/>
                  <a:pt x="14657" y="10"/>
                  <a:pt x="14669" y="15"/>
                </a:cubicBezTo>
                <a:cubicBezTo>
                  <a:pt x="14681" y="20"/>
                  <a:pt x="14692" y="27"/>
                  <a:pt x="14703" y="34"/>
                </a:cubicBezTo>
                <a:cubicBezTo>
                  <a:pt x="14714" y="41"/>
                  <a:pt x="14724" y="49"/>
                  <a:pt x="14733" y="58"/>
                </a:cubicBezTo>
                <a:cubicBezTo>
                  <a:pt x="14742" y="68"/>
                  <a:pt x="14751" y="78"/>
                  <a:pt x="14758" y="89"/>
                </a:cubicBezTo>
                <a:cubicBezTo>
                  <a:pt x="14765" y="99"/>
                  <a:pt x="14771" y="111"/>
                  <a:pt x="14776" y="123"/>
                </a:cubicBezTo>
                <a:cubicBezTo>
                  <a:pt x="14781" y="135"/>
                  <a:pt x="14785" y="147"/>
                  <a:pt x="14787" y="160"/>
                </a:cubicBezTo>
                <a:cubicBezTo>
                  <a:pt x="14790" y="173"/>
                  <a:pt x="14791" y="186"/>
                  <a:pt x="14791" y="199"/>
                </a:cubicBezTo>
                <a:lnTo>
                  <a:pt x="14791" y="9460"/>
                </a:lnTo>
                <a:cubicBezTo>
                  <a:pt x="14791" y="9473"/>
                  <a:pt x="14790" y="9486"/>
                  <a:pt x="14787" y="9499"/>
                </a:cubicBezTo>
                <a:cubicBezTo>
                  <a:pt x="14785" y="9512"/>
                  <a:pt x="14781" y="9524"/>
                  <a:pt x="14776" y="9536"/>
                </a:cubicBezTo>
                <a:cubicBezTo>
                  <a:pt x="14771" y="9548"/>
                  <a:pt x="14765" y="9560"/>
                  <a:pt x="14758" y="9570"/>
                </a:cubicBezTo>
                <a:cubicBezTo>
                  <a:pt x="14751" y="9581"/>
                  <a:pt x="14742" y="9591"/>
                  <a:pt x="14733" y="9601"/>
                </a:cubicBezTo>
                <a:cubicBezTo>
                  <a:pt x="14724" y="9610"/>
                  <a:pt x="14714" y="9618"/>
                  <a:pt x="14703" y="9625"/>
                </a:cubicBezTo>
                <a:cubicBezTo>
                  <a:pt x="14692" y="9632"/>
                  <a:pt x="14681" y="9639"/>
                  <a:pt x="14669" y="9644"/>
                </a:cubicBezTo>
                <a:cubicBezTo>
                  <a:pt x="14657" y="9649"/>
                  <a:pt x="14644" y="9652"/>
                  <a:pt x="14632" y="9655"/>
                </a:cubicBezTo>
                <a:cubicBezTo>
                  <a:pt x="14619" y="9657"/>
                  <a:pt x="14606" y="9659"/>
                  <a:pt x="14593" y="9659"/>
                </a:cubicBezTo>
                <a:lnTo>
                  <a:pt x="198" y="9659"/>
                </a:lnTo>
                <a:cubicBezTo>
                  <a:pt x="185" y="9659"/>
                  <a:pt x="173" y="9657"/>
                  <a:pt x="160" y="9655"/>
                </a:cubicBezTo>
                <a:cubicBezTo>
                  <a:pt x="147" y="9652"/>
                  <a:pt x="135" y="9649"/>
                  <a:pt x="123" y="9644"/>
                </a:cubicBezTo>
                <a:cubicBezTo>
                  <a:pt x="111" y="9639"/>
                  <a:pt x="99" y="9632"/>
                  <a:pt x="88" y="9625"/>
                </a:cubicBezTo>
                <a:cubicBezTo>
                  <a:pt x="77" y="9618"/>
                  <a:pt x="67" y="9610"/>
                  <a:pt x="58" y="9601"/>
                </a:cubicBezTo>
                <a:cubicBezTo>
                  <a:pt x="49" y="9591"/>
                  <a:pt x="41" y="9581"/>
                  <a:pt x="34" y="9570"/>
                </a:cubicBezTo>
                <a:cubicBezTo>
                  <a:pt x="26" y="9560"/>
                  <a:pt x="20" y="9548"/>
                  <a:pt x="15" y="9536"/>
                </a:cubicBezTo>
                <a:cubicBezTo>
                  <a:pt x="10" y="9524"/>
                  <a:pt x="6" y="9512"/>
                  <a:pt x="4" y="9499"/>
                </a:cubicBezTo>
                <a:cubicBezTo>
                  <a:pt x="1" y="9486"/>
                  <a:pt x="0" y="9473"/>
                  <a:pt x="0" y="9460"/>
                </a:cubicBezTo>
                <a:close/>
              </a:path>
            </a:pathLst>
          </a:custGeom>
          <a:solidFill>
            <a:srgbClr val="1F2937"/>
          </a:solidFill>
          <a:ln w="0">
            <a:noFill/>
          </a:ln>
        </p:spPr>
        <p:txBody>
          <a:bodyPr lIns="0" tIns="0" rIns="0" bIns="0" anchor="t">
            <a:noAutofit/>
          </a:bodyPr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42" name="任意多边形 341"/>
          <p:cNvSpPr/>
          <p:nvPr/>
        </p:nvSpPr>
        <p:spPr>
          <a:xfrm>
            <a:off x="614160" y="2261880"/>
            <a:ext cx="5324760" cy="3477240"/>
          </a:xfrm>
          <a:custGeom>
            <a:avLst/>
            <a:gdLst/>
            <a:ahLst/>
            <a:cxnLst/>
            <a:rect l="0" t="0" r="r" b="b"/>
            <a:pathLst>
              <a:path w="14791" h="9659" fill="none">
                <a:moveTo>
                  <a:pt x="0" y="9460"/>
                </a:moveTo>
                <a:lnTo>
                  <a:pt x="0" y="199"/>
                </a:lnTo>
                <a:cubicBezTo>
                  <a:pt x="0" y="186"/>
                  <a:pt x="1" y="173"/>
                  <a:pt x="4" y="160"/>
                </a:cubicBezTo>
                <a:cubicBezTo>
                  <a:pt x="6" y="147"/>
                  <a:pt x="10" y="135"/>
                  <a:pt x="15" y="123"/>
                </a:cubicBezTo>
                <a:cubicBezTo>
                  <a:pt x="20" y="111"/>
                  <a:pt x="26" y="99"/>
                  <a:pt x="34" y="89"/>
                </a:cubicBezTo>
                <a:cubicBezTo>
                  <a:pt x="41" y="78"/>
                  <a:pt x="49" y="68"/>
                  <a:pt x="58" y="58"/>
                </a:cubicBezTo>
                <a:cubicBezTo>
                  <a:pt x="67" y="49"/>
                  <a:pt x="77" y="41"/>
                  <a:pt x="88" y="34"/>
                </a:cubicBezTo>
                <a:cubicBezTo>
                  <a:pt x="99" y="27"/>
                  <a:pt x="111" y="20"/>
                  <a:pt x="123" y="15"/>
                </a:cubicBezTo>
                <a:cubicBezTo>
                  <a:pt x="135" y="10"/>
                  <a:pt x="147" y="7"/>
                  <a:pt x="160" y="4"/>
                </a:cubicBezTo>
                <a:cubicBezTo>
                  <a:pt x="173" y="2"/>
                  <a:pt x="185" y="0"/>
                  <a:pt x="198" y="0"/>
                </a:cubicBezTo>
                <a:lnTo>
                  <a:pt x="14593" y="0"/>
                </a:lnTo>
                <a:cubicBezTo>
                  <a:pt x="14606" y="0"/>
                  <a:pt x="14619" y="2"/>
                  <a:pt x="14632" y="4"/>
                </a:cubicBezTo>
                <a:cubicBezTo>
                  <a:pt x="14644" y="7"/>
                  <a:pt x="14657" y="10"/>
                  <a:pt x="14669" y="15"/>
                </a:cubicBezTo>
                <a:cubicBezTo>
                  <a:pt x="14681" y="20"/>
                  <a:pt x="14692" y="27"/>
                  <a:pt x="14703" y="34"/>
                </a:cubicBezTo>
                <a:cubicBezTo>
                  <a:pt x="14714" y="41"/>
                  <a:pt x="14724" y="49"/>
                  <a:pt x="14733" y="58"/>
                </a:cubicBezTo>
                <a:cubicBezTo>
                  <a:pt x="14742" y="68"/>
                  <a:pt x="14751" y="78"/>
                  <a:pt x="14758" y="89"/>
                </a:cubicBezTo>
                <a:cubicBezTo>
                  <a:pt x="14765" y="99"/>
                  <a:pt x="14771" y="111"/>
                  <a:pt x="14776" y="123"/>
                </a:cubicBezTo>
                <a:cubicBezTo>
                  <a:pt x="14781" y="135"/>
                  <a:pt x="14785" y="147"/>
                  <a:pt x="14787" y="160"/>
                </a:cubicBezTo>
                <a:cubicBezTo>
                  <a:pt x="14790" y="173"/>
                  <a:pt x="14791" y="186"/>
                  <a:pt x="14791" y="199"/>
                </a:cubicBezTo>
                <a:lnTo>
                  <a:pt x="14791" y="9460"/>
                </a:lnTo>
                <a:cubicBezTo>
                  <a:pt x="14791" y="9473"/>
                  <a:pt x="14790" y="9486"/>
                  <a:pt x="14787" y="9499"/>
                </a:cubicBezTo>
                <a:cubicBezTo>
                  <a:pt x="14785" y="9512"/>
                  <a:pt x="14781" y="9524"/>
                  <a:pt x="14776" y="9536"/>
                </a:cubicBezTo>
                <a:cubicBezTo>
                  <a:pt x="14771" y="9548"/>
                  <a:pt x="14765" y="9560"/>
                  <a:pt x="14758" y="9570"/>
                </a:cubicBezTo>
                <a:cubicBezTo>
                  <a:pt x="14751" y="9581"/>
                  <a:pt x="14742" y="9591"/>
                  <a:pt x="14733" y="9601"/>
                </a:cubicBezTo>
                <a:cubicBezTo>
                  <a:pt x="14724" y="9610"/>
                  <a:pt x="14714" y="9618"/>
                  <a:pt x="14703" y="9625"/>
                </a:cubicBezTo>
                <a:cubicBezTo>
                  <a:pt x="14692" y="9632"/>
                  <a:pt x="14681" y="9639"/>
                  <a:pt x="14669" y="9644"/>
                </a:cubicBezTo>
                <a:cubicBezTo>
                  <a:pt x="14657" y="9649"/>
                  <a:pt x="14644" y="9652"/>
                  <a:pt x="14632" y="9655"/>
                </a:cubicBezTo>
                <a:cubicBezTo>
                  <a:pt x="14619" y="9657"/>
                  <a:pt x="14606" y="9659"/>
                  <a:pt x="14593" y="9659"/>
                </a:cubicBezTo>
                <a:lnTo>
                  <a:pt x="198" y="9659"/>
                </a:lnTo>
                <a:cubicBezTo>
                  <a:pt x="185" y="9659"/>
                  <a:pt x="173" y="9657"/>
                  <a:pt x="160" y="9655"/>
                </a:cubicBezTo>
                <a:cubicBezTo>
                  <a:pt x="147" y="9652"/>
                  <a:pt x="135" y="9649"/>
                  <a:pt x="123" y="9644"/>
                </a:cubicBezTo>
                <a:cubicBezTo>
                  <a:pt x="111" y="9639"/>
                  <a:pt x="99" y="9632"/>
                  <a:pt x="88" y="9625"/>
                </a:cubicBezTo>
                <a:cubicBezTo>
                  <a:pt x="77" y="9618"/>
                  <a:pt x="67" y="9610"/>
                  <a:pt x="58" y="9601"/>
                </a:cubicBezTo>
                <a:cubicBezTo>
                  <a:pt x="49" y="9591"/>
                  <a:pt x="41" y="9581"/>
                  <a:pt x="34" y="9570"/>
                </a:cubicBezTo>
                <a:cubicBezTo>
                  <a:pt x="26" y="9560"/>
                  <a:pt x="20" y="9548"/>
                  <a:pt x="15" y="9536"/>
                </a:cubicBezTo>
                <a:cubicBezTo>
                  <a:pt x="10" y="9524"/>
                  <a:pt x="6" y="9512"/>
                  <a:pt x="4" y="9499"/>
                </a:cubicBezTo>
                <a:cubicBezTo>
                  <a:pt x="1" y="9486"/>
                  <a:pt x="0" y="9473"/>
                  <a:pt x="0" y="9460"/>
                </a:cubicBezTo>
              </a:path>
            </a:pathLst>
          </a:custGeom>
          <a:ln w="9360">
            <a:solidFill>
              <a:srgbClr val="374151"/>
            </a:solidFill>
            <a:miter/>
          </a:ln>
        </p:spPr>
        <p:txBody>
          <a:bodyPr lIns="4680" tIns="4680" rIns="4680" bIns="4680" anchor="t">
            <a:noAutofit/>
          </a:bodyPr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609480" y="675000"/>
            <a:ext cx="10233660" cy="461645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3000" b="1" i="0" u="none" strike="noStrike">
                <a:solidFill>
                  <a:srgbClr val="F9FAFB"/>
                </a:solidFill>
                <a:effectLst/>
                <a:uFillTx/>
                <a:latin typeface="Poppins, sans-serif"/>
                <a:ea typeface="Poppins, sans-serif"/>
              </a:rPr>
              <a:t>合作模式与案例参考</a:t>
            </a:r>
            <a:r>
              <a:rPr lang="en-US" altLang="zh-CN" sz="3000" b="1" i="0" u="none" strike="noStrike">
                <a:solidFill>
                  <a:srgbClr val="F9FAFB"/>
                </a:solidFill>
                <a:effectLst/>
                <a:uFillTx/>
                <a:latin typeface="Poppins, sans-serif"/>
                <a:ea typeface="Poppins, sans-serif"/>
              </a:rPr>
              <a:t>                   (</a:t>
            </a:r>
            <a:r>
              <a:rPr lang="zh-CN" altLang="en-US" sz="3000" b="1" i="0" u="none" strike="noStrike">
                <a:solidFill>
                  <a:srgbClr val="F9FAFB"/>
                </a:solidFill>
                <a:effectLst/>
                <a:uFillTx/>
                <a:latin typeface="Poppins, sans-serif"/>
                <a:ea typeface="Poppins, sans-serif"/>
              </a:rPr>
              <a:t>真人出镜、手工</a:t>
            </a:r>
            <a:r>
              <a:rPr lang="en-US" altLang="zh-CN" sz="3000" b="1" i="0" u="none" strike="noStrike">
                <a:solidFill>
                  <a:srgbClr val="F9FAFB"/>
                </a:solidFill>
                <a:effectLst/>
                <a:uFillTx/>
                <a:latin typeface="Poppins, sans-serif"/>
                <a:ea typeface="Poppins, sans-serif"/>
              </a:rPr>
              <a:t>DIY</a:t>
            </a:r>
            <a:r>
              <a:rPr lang="zh-CN" altLang="en-US" sz="3000" b="1" i="0" u="none" strike="noStrike">
                <a:solidFill>
                  <a:srgbClr val="F9FAFB"/>
                </a:solidFill>
                <a:effectLst/>
                <a:uFillTx/>
                <a:latin typeface="Poppins, sans-serif"/>
                <a:ea typeface="宋体" panose="02010600030101010101" pitchFamily="2" charset="-122"/>
              </a:rPr>
              <a:t>）</a:t>
            </a:r>
            <a:endParaRPr lang="zh-CN" altLang="en-US" sz="3000" b="1" i="0" u="none" strike="noStrike">
              <a:solidFill>
                <a:srgbClr val="F9FAFB"/>
              </a:solidFill>
              <a:effectLst/>
              <a:uFillTx/>
              <a:latin typeface="Poppins, sans-serif"/>
              <a:ea typeface="宋体" panose="02010600030101010101" pitchFamily="2" charset="-122"/>
            </a:endParaRPr>
          </a:p>
        </p:txBody>
      </p:sp>
      <p:sp>
        <p:nvSpPr>
          <p:cNvPr id="344" name="任意多边形 343"/>
          <p:cNvSpPr/>
          <p:nvPr/>
        </p:nvSpPr>
        <p:spPr>
          <a:xfrm>
            <a:off x="923760" y="3143160"/>
            <a:ext cx="190800" cy="190800"/>
          </a:xfrm>
          <a:custGeom>
            <a:avLst/>
            <a:gdLst/>
            <a:ahLst/>
            <a:cxnLst/>
            <a:rect l="0" t="0" r="r" b="b"/>
            <a:pathLst>
              <a:path w="530" h="530">
                <a:moveTo>
                  <a:pt x="182" y="25"/>
                </a:moveTo>
                <a:cubicBezTo>
                  <a:pt x="182" y="11"/>
                  <a:pt x="171" y="0"/>
                  <a:pt x="157" y="0"/>
                </a:cubicBezTo>
                <a:cubicBezTo>
                  <a:pt x="143" y="0"/>
                  <a:pt x="132" y="11"/>
                  <a:pt x="132" y="25"/>
                </a:cubicBezTo>
                <a:lnTo>
                  <a:pt x="132" y="66"/>
                </a:lnTo>
                <a:cubicBezTo>
                  <a:pt x="96" y="66"/>
                  <a:pt x="66" y="96"/>
                  <a:pt x="66" y="132"/>
                </a:cubicBezTo>
                <a:lnTo>
                  <a:pt x="25" y="132"/>
                </a:lnTo>
                <a:cubicBezTo>
                  <a:pt x="11" y="132"/>
                  <a:pt x="0" y="143"/>
                  <a:pt x="0" y="157"/>
                </a:cubicBezTo>
                <a:cubicBezTo>
                  <a:pt x="0" y="171"/>
                  <a:pt x="11" y="182"/>
                  <a:pt x="25" y="182"/>
                </a:cubicBezTo>
                <a:lnTo>
                  <a:pt x="66" y="182"/>
                </a:lnTo>
                <a:lnTo>
                  <a:pt x="66" y="240"/>
                </a:lnTo>
                <a:lnTo>
                  <a:pt x="25" y="240"/>
                </a:lnTo>
                <a:cubicBezTo>
                  <a:pt x="11" y="240"/>
                  <a:pt x="0" y="251"/>
                  <a:pt x="0" y="264"/>
                </a:cubicBezTo>
                <a:cubicBezTo>
                  <a:pt x="0" y="278"/>
                  <a:pt x="11" y="289"/>
                  <a:pt x="25" y="289"/>
                </a:cubicBezTo>
                <a:lnTo>
                  <a:pt x="66" y="289"/>
                </a:lnTo>
                <a:lnTo>
                  <a:pt x="66" y="347"/>
                </a:lnTo>
                <a:lnTo>
                  <a:pt x="25" y="347"/>
                </a:lnTo>
                <a:cubicBezTo>
                  <a:pt x="11" y="347"/>
                  <a:pt x="0" y="358"/>
                  <a:pt x="0" y="372"/>
                </a:cubicBezTo>
                <a:cubicBezTo>
                  <a:pt x="0" y="386"/>
                  <a:pt x="11" y="397"/>
                  <a:pt x="25" y="397"/>
                </a:cubicBezTo>
                <a:lnTo>
                  <a:pt x="66" y="397"/>
                </a:lnTo>
                <a:cubicBezTo>
                  <a:pt x="66" y="433"/>
                  <a:pt x="96" y="463"/>
                  <a:pt x="132" y="463"/>
                </a:cubicBezTo>
                <a:lnTo>
                  <a:pt x="132" y="504"/>
                </a:lnTo>
                <a:cubicBezTo>
                  <a:pt x="132" y="518"/>
                  <a:pt x="143" y="530"/>
                  <a:pt x="157" y="530"/>
                </a:cubicBezTo>
                <a:cubicBezTo>
                  <a:pt x="171" y="530"/>
                  <a:pt x="182" y="518"/>
                  <a:pt x="182" y="504"/>
                </a:cubicBezTo>
                <a:lnTo>
                  <a:pt x="182" y="463"/>
                </a:lnTo>
                <a:lnTo>
                  <a:pt x="240" y="463"/>
                </a:lnTo>
                <a:lnTo>
                  <a:pt x="240" y="504"/>
                </a:lnTo>
                <a:cubicBezTo>
                  <a:pt x="240" y="518"/>
                  <a:pt x="251" y="530"/>
                  <a:pt x="265" y="530"/>
                </a:cubicBezTo>
                <a:cubicBezTo>
                  <a:pt x="278" y="530"/>
                  <a:pt x="289" y="518"/>
                  <a:pt x="289" y="504"/>
                </a:cubicBezTo>
                <a:lnTo>
                  <a:pt x="289" y="463"/>
                </a:lnTo>
                <a:lnTo>
                  <a:pt x="348" y="463"/>
                </a:lnTo>
                <a:lnTo>
                  <a:pt x="348" y="504"/>
                </a:lnTo>
                <a:cubicBezTo>
                  <a:pt x="348" y="518"/>
                  <a:pt x="359" y="530"/>
                  <a:pt x="373" y="530"/>
                </a:cubicBezTo>
                <a:cubicBezTo>
                  <a:pt x="387" y="530"/>
                  <a:pt x="398" y="518"/>
                  <a:pt x="398" y="504"/>
                </a:cubicBezTo>
                <a:lnTo>
                  <a:pt x="398" y="463"/>
                </a:lnTo>
                <a:cubicBezTo>
                  <a:pt x="434" y="463"/>
                  <a:pt x="464" y="433"/>
                  <a:pt x="464" y="397"/>
                </a:cubicBezTo>
                <a:lnTo>
                  <a:pt x="505" y="397"/>
                </a:lnTo>
                <a:cubicBezTo>
                  <a:pt x="519" y="397"/>
                  <a:pt x="530" y="386"/>
                  <a:pt x="530" y="372"/>
                </a:cubicBezTo>
                <a:cubicBezTo>
                  <a:pt x="530" y="358"/>
                  <a:pt x="519" y="347"/>
                  <a:pt x="505" y="347"/>
                </a:cubicBezTo>
                <a:lnTo>
                  <a:pt x="464" y="347"/>
                </a:lnTo>
                <a:lnTo>
                  <a:pt x="464" y="289"/>
                </a:lnTo>
                <a:lnTo>
                  <a:pt x="505" y="289"/>
                </a:lnTo>
                <a:cubicBezTo>
                  <a:pt x="519" y="289"/>
                  <a:pt x="530" y="278"/>
                  <a:pt x="530" y="264"/>
                </a:cubicBezTo>
                <a:cubicBezTo>
                  <a:pt x="530" y="251"/>
                  <a:pt x="519" y="240"/>
                  <a:pt x="505" y="240"/>
                </a:cubicBezTo>
                <a:lnTo>
                  <a:pt x="464" y="240"/>
                </a:lnTo>
                <a:lnTo>
                  <a:pt x="464" y="182"/>
                </a:lnTo>
                <a:lnTo>
                  <a:pt x="505" y="182"/>
                </a:lnTo>
                <a:cubicBezTo>
                  <a:pt x="519" y="182"/>
                  <a:pt x="530" y="171"/>
                  <a:pt x="530" y="157"/>
                </a:cubicBezTo>
                <a:cubicBezTo>
                  <a:pt x="530" y="143"/>
                  <a:pt x="519" y="132"/>
                  <a:pt x="505" y="132"/>
                </a:cubicBezTo>
                <a:lnTo>
                  <a:pt x="464" y="132"/>
                </a:lnTo>
                <a:cubicBezTo>
                  <a:pt x="464" y="96"/>
                  <a:pt x="434" y="66"/>
                  <a:pt x="398" y="66"/>
                </a:cubicBezTo>
                <a:lnTo>
                  <a:pt x="398" y="25"/>
                </a:lnTo>
                <a:cubicBezTo>
                  <a:pt x="398" y="11"/>
                  <a:pt x="387" y="0"/>
                  <a:pt x="373" y="0"/>
                </a:cubicBezTo>
                <a:cubicBezTo>
                  <a:pt x="359" y="0"/>
                  <a:pt x="348" y="11"/>
                  <a:pt x="348" y="25"/>
                </a:cubicBezTo>
                <a:lnTo>
                  <a:pt x="348" y="66"/>
                </a:lnTo>
                <a:lnTo>
                  <a:pt x="289" y="66"/>
                </a:lnTo>
                <a:lnTo>
                  <a:pt x="289" y="25"/>
                </a:lnTo>
                <a:cubicBezTo>
                  <a:pt x="289" y="11"/>
                  <a:pt x="278" y="0"/>
                  <a:pt x="265" y="0"/>
                </a:cubicBezTo>
                <a:cubicBezTo>
                  <a:pt x="251" y="0"/>
                  <a:pt x="240" y="11"/>
                  <a:pt x="240" y="25"/>
                </a:cubicBezTo>
                <a:lnTo>
                  <a:pt x="240" y="66"/>
                </a:lnTo>
                <a:lnTo>
                  <a:pt x="182" y="66"/>
                </a:lnTo>
                <a:lnTo>
                  <a:pt x="182" y="25"/>
                </a:lnTo>
                <a:moveTo>
                  <a:pt x="165" y="132"/>
                </a:moveTo>
                <a:lnTo>
                  <a:pt x="365" y="132"/>
                </a:lnTo>
                <a:cubicBezTo>
                  <a:pt x="383" y="132"/>
                  <a:pt x="398" y="147"/>
                  <a:pt x="398" y="165"/>
                </a:cubicBezTo>
                <a:lnTo>
                  <a:pt x="398" y="364"/>
                </a:lnTo>
                <a:cubicBezTo>
                  <a:pt x="398" y="382"/>
                  <a:pt x="383" y="397"/>
                  <a:pt x="365" y="397"/>
                </a:cubicBezTo>
                <a:lnTo>
                  <a:pt x="165" y="397"/>
                </a:lnTo>
                <a:cubicBezTo>
                  <a:pt x="147" y="397"/>
                  <a:pt x="132" y="382"/>
                  <a:pt x="132" y="364"/>
                </a:cubicBezTo>
                <a:lnTo>
                  <a:pt x="132" y="165"/>
                </a:lnTo>
                <a:cubicBezTo>
                  <a:pt x="132" y="147"/>
                  <a:pt x="147" y="132"/>
                  <a:pt x="165" y="132"/>
                </a:cubicBezTo>
                <a:moveTo>
                  <a:pt x="365" y="165"/>
                </a:moveTo>
                <a:lnTo>
                  <a:pt x="165" y="165"/>
                </a:lnTo>
                <a:lnTo>
                  <a:pt x="165" y="364"/>
                </a:lnTo>
                <a:lnTo>
                  <a:pt x="365" y="364"/>
                </a:lnTo>
                <a:lnTo>
                  <a:pt x="365" y="165"/>
                </a:lnTo>
                <a:close/>
              </a:path>
            </a:pathLst>
          </a:custGeom>
          <a:solidFill>
            <a:srgbClr val="FBBF24"/>
          </a:solidFill>
          <a:ln w="0">
            <a:noFill/>
          </a:ln>
        </p:spPr>
        <p:txBody>
          <a:bodyPr lIns="0" tIns="0" rIns="0" bIns="0" anchor="t">
            <a:noAutofit/>
          </a:bodyPr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45" name="文本框 344"/>
          <p:cNvSpPr txBox="1"/>
          <p:nvPr/>
        </p:nvSpPr>
        <p:spPr>
          <a:xfrm>
            <a:off x="923760" y="2588040"/>
            <a:ext cx="1508760" cy="2656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1800" b="0" i="0" u="none" strike="noStrike">
                <a:solidFill>
                  <a:srgbClr val="F9FAFB"/>
                </a:solidFill>
                <a:effectLst/>
                <a:uFillTx/>
                <a:latin typeface="Poppins, sans-serif"/>
                <a:ea typeface="Poppins, sans-serif"/>
              </a:rPr>
              <a:t>灵活合作模式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46" name="任意多边形 345"/>
          <p:cNvSpPr/>
          <p:nvPr/>
        </p:nvSpPr>
        <p:spPr>
          <a:xfrm>
            <a:off x="924480" y="3657960"/>
            <a:ext cx="189360" cy="189360"/>
          </a:xfrm>
          <a:custGeom>
            <a:avLst/>
            <a:gdLst/>
            <a:ahLst/>
            <a:cxnLst/>
            <a:rect l="0" t="0" r="r" b="b"/>
            <a:pathLst>
              <a:path w="526" h="526">
                <a:moveTo>
                  <a:pt x="380" y="17"/>
                </a:moveTo>
                <a:lnTo>
                  <a:pt x="322" y="75"/>
                </a:lnTo>
                <a:lnTo>
                  <a:pt x="452" y="205"/>
                </a:lnTo>
                <a:lnTo>
                  <a:pt x="509" y="148"/>
                </a:lnTo>
                <a:cubicBezTo>
                  <a:pt x="532" y="125"/>
                  <a:pt x="532" y="89"/>
                  <a:pt x="509" y="65"/>
                </a:cubicBezTo>
                <a:lnTo>
                  <a:pt x="462" y="17"/>
                </a:lnTo>
                <a:cubicBezTo>
                  <a:pt x="439" y="-5"/>
                  <a:pt x="402" y="-5"/>
                  <a:pt x="380" y="17"/>
                </a:cubicBezTo>
                <a:moveTo>
                  <a:pt x="296" y="97"/>
                </a:moveTo>
                <a:lnTo>
                  <a:pt x="286" y="100"/>
                </a:lnTo>
                <a:lnTo>
                  <a:pt x="137" y="145"/>
                </a:lnTo>
                <a:cubicBezTo>
                  <a:pt x="117" y="151"/>
                  <a:pt x="100" y="167"/>
                  <a:pt x="93" y="187"/>
                </a:cubicBezTo>
                <a:lnTo>
                  <a:pt x="2" y="460"/>
                </a:lnTo>
                <a:cubicBezTo>
                  <a:pt x="-2" y="472"/>
                  <a:pt x="1" y="485"/>
                  <a:pt x="9" y="494"/>
                </a:cubicBezTo>
                <a:lnTo>
                  <a:pt x="168" y="335"/>
                </a:lnTo>
                <a:cubicBezTo>
                  <a:pt x="165" y="329"/>
                  <a:pt x="163" y="321"/>
                  <a:pt x="163" y="314"/>
                </a:cubicBezTo>
                <a:cubicBezTo>
                  <a:pt x="163" y="286"/>
                  <a:pt x="186" y="264"/>
                  <a:pt x="213" y="264"/>
                </a:cubicBezTo>
                <a:cubicBezTo>
                  <a:pt x="240" y="264"/>
                  <a:pt x="263" y="286"/>
                  <a:pt x="263" y="314"/>
                </a:cubicBezTo>
                <a:cubicBezTo>
                  <a:pt x="263" y="341"/>
                  <a:pt x="240" y="363"/>
                  <a:pt x="213" y="363"/>
                </a:cubicBezTo>
                <a:cubicBezTo>
                  <a:pt x="205" y="363"/>
                  <a:pt x="198" y="362"/>
                  <a:pt x="192" y="358"/>
                </a:cubicBezTo>
                <a:lnTo>
                  <a:pt x="33" y="517"/>
                </a:lnTo>
                <a:cubicBezTo>
                  <a:pt x="42" y="526"/>
                  <a:pt x="55" y="529"/>
                  <a:pt x="66" y="525"/>
                </a:cubicBezTo>
                <a:lnTo>
                  <a:pt x="340" y="433"/>
                </a:lnTo>
                <a:cubicBezTo>
                  <a:pt x="361" y="426"/>
                  <a:pt x="377" y="410"/>
                  <a:pt x="383" y="389"/>
                </a:cubicBezTo>
                <a:lnTo>
                  <a:pt x="427" y="241"/>
                </a:lnTo>
                <a:lnTo>
                  <a:pt x="430" y="231"/>
                </a:lnTo>
                <a:lnTo>
                  <a:pt x="296" y="97"/>
                </a:lnTo>
                <a:close/>
              </a:path>
            </a:pathLst>
          </a:custGeom>
          <a:solidFill>
            <a:srgbClr val="FBBF24"/>
          </a:solidFill>
          <a:ln w="0">
            <a:noFill/>
          </a:ln>
        </p:spPr>
        <p:txBody>
          <a:bodyPr lIns="0" tIns="0" rIns="0" bIns="0" anchor="t">
            <a:noAutofit/>
          </a:bodyPr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47" name="文本框 346"/>
          <p:cNvSpPr txBox="1"/>
          <p:nvPr/>
        </p:nvSpPr>
        <p:spPr>
          <a:xfrm>
            <a:off x="1228680" y="3071160"/>
            <a:ext cx="398145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15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产品测评：针对数码硬件、配件的深度评测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48" name="文本框 347"/>
          <p:cNvSpPr txBox="1"/>
          <p:nvPr/>
        </p:nvSpPr>
        <p:spPr>
          <a:xfrm>
            <a:off x="1228680" y="3585600"/>
            <a:ext cx="272415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15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定制内容：结合品牌需求打造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49" name="文本框 348"/>
          <p:cNvSpPr txBox="1"/>
          <p:nvPr/>
        </p:nvSpPr>
        <p:spPr>
          <a:xfrm>
            <a:off x="3705120" y="3589920"/>
            <a:ext cx="190080" cy="21204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en-US" sz="15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‘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50" name="文本框 349"/>
          <p:cNvSpPr txBox="1"/>
          <p:nvPr/>
        </p:nvSpPr>
        <p:spPr>
          <a:xfrm>
            <a:off x="3747600" y="3585600"/>
            <a:ext cx="125730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15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高性价比方案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51" name="文本框 350"/>
          <p:cNvSpPr txBox="1"/>
          <p:nvPr/>
        </p:nvSpPr>
        <p:spPr>
          <a:xfrm>
            <a:off x="4890600" y="3589920"/>
            <a:ext cx="190500" cy="230505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en-US" sz="15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’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52" name="文本框 351"/>
          <p:cNvSpPr txBox="1"/>
          <p:nvPr/>
        </p:nvSpPr>
        <p:spPr>
          <a:xfrm>
            <a:off x="4932720" y="3585600"/>
            <a:ext cx="62865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15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主题视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53" name="任意多边形 352"/>
          <p:cNvSpPr/>
          <p:nvPr/>
        </p:nvSpPr>
        <p:spPr>
          <a:xfrm>
            <a:off x="923760" y="4419360"/>
            <a:ext cx="238320" cy="190800"/>
          </a:xfrm>
          <a:custGeom>
            <a:avLst/>
            <a:gdLst/>
            <a:ahLst/>
            <a:cxnLst/>
            <a:rect l="0" t="0" r="r" b="b"/>
            <a:pathLst>
              <a:path w="662" h="530">
                <a:moveTo>
                  <a:pt x="149" y="0"/>
                </a:moveTo>
                <a:cubicBezTo>
                  <a:pt x="160" y="0"/>
                  <a:pt x="170" y="2"/>
                  <a:pt x="180" y="6"/>
                </a:cubicBezTo>
                <a:cubicBezTo>
                  <a:pt x="191" y="11"/>
                  <a:pt x="199" y="17"/>
                  <a:pt x="207" y="24"/>
                </a:cubicBezTo>
                <a:cubicBezTo>
                  <a:pt x="215" y="32"/>
                  <a:pt x="221" y="41"/>
                  <a:pt x="225" y="51"/>
                </a:cubicBezTo>
                <a:cubicBezTo>
                  <a:pt x="229" y="61"/>
                  <a:pt x="231" y="72"/>
                  <a:pt x="231" y="83"/>
                </a:cubicBezTo>
                <a:cubicBezTo>
                  <a:pt x="231" y="94"/>
                  <a:pt x="229" y="104"/>
                  <a:pt x="225" y="114"/>
                </a:cubicBezTo>
                <a:cubicBezTo>
                  <a:pt x="221" y="125"/>
                  <a:pt x="215" y="134"/>
                  <a:pt x="207" y="141"/>
                </a:cubicBezTo>
                <a:cubicBezTo>
                  <a:pt x="199" y="149"/>
                  <a:pt x="191" y="155"/>
                  <a:pt x="180" y="160"/>
                </a:cubicBezTo>
                <a:cubicBezTo>
                  <a:pt x="170" y="164"/>
                  <a:pt x="160" y="167"/>
                  <a:pt x="149" y="167"/>
                </a:cubicBezTo>
                <a:cubicBezTo>
                  <a:pt x="138" y="167"/>
                  <a:pt x="127" y="164"/>
                  <a:pt x="117" y="160"/>
                </a:cubicBezTo>
                <a:cubicBezTo>
                  <a:pt x="107" y="155"/>
                  <a:pt x="98" y="149"/>
                  <a:pt x="90" y="141"/>
                </a:cubicBezTo>
                <a:cubicBezTo>
                  <a:pt x="83" y="134"/>
                  <a:pt x="77" y="125"/>
                  <a:pt x="72" y="114"/>
                </a:cubicBezTo>
                <a:cubicBezTo>
                  <a:pt x="68" y="104"/>
                  <a:pt x="66" y="94"/>
                  <a:pt x="66" y="83"/>
                </a:cubicBezTo>
                <a:cubicBezTo>
                  <a:pt x="66" y="72"/>
                  <a:pt x="68" y="61"/>
                  <a:pt x="72" y="51"/>
                </a:cubicBezTo>
                <a:cubicBezTo>
                  <a:pt x="77" y="41"/>
                  <a:pt x="83" y="32"/>
                  <a:pt x="90" y="24"/>
                </a:cubicBezTo>
                <a:cubicBezTo>
                  <a:pt x="98" y="17"/>
                  <a:pt x="107" y="11"/>
                  <a:pt x="117" y="6"/>
                </a:cubicBezTo>
                <a:cubicBezTo>
                  <a:pt x="127" y="2"/>
                  <a:pt x="138" y="0"/>
                  <a:pt x="149" y="0"/>
                </a:cubicBezTo>
                <a:moveTo>
                  <a:pt x="530" y="0"/>
                </a:moveTo>
                <a:cubicBezTo>
                  <a:pt x="541" y="0"/>
                  <a:pt x="552" y="2"/>
                  <a:pt x="562" y="6"/>
                </a:cubicBezTo>
                <a:cubicBezTo>
                  <a:pt x="572" y="11"/>
                  <a:pt x="581" y="17"/>
                  <a:pt x="589" y="24"/>
                </a:cubicBezTo>
                <a:cubicBezTo>
                  <a:pt x="596" y="32"/>
                  <a:pt x="602" y="41"/>
                  <a:pt x="607" y="51"/>
                </a:cubicBezTo>
                <a:cubicBezTo>
                  <a:pt x="611" y="61"/>
                  <a:pt x="613" y="72"/>
                  <a:pt x="613" y="83"/>
                </a:cubicBezTo>
                <a:cubicBezTo>
                  <a:pt x="613" y="94"/>
                  <a:pt x="611" y="104"/>
                  <a:pt x="607" y="114"/>
                </a:cubicBezTo>
                <a:cubicBezTo>
                  <a:pt x="602" y="125"/>
                  <a:pt x="596" y="134"/>
                  <a:pt x="589" y="141"/>
                </a:cubicBezTo>
                <a:cubicBezTo>
                  <a:pt x="581" y="149"/>
                  <a:pt x="572" y="155"/>
                  <a:pt x="562" y="160"/>
                </a:cubicBezTo>
                <a:cubicBezTo>
                  <a:pt x="552" y="164"/>
                  <a:pt x="541" y="167"/>
                  <a:pt x="530" y="167"/>
                </a:cubicBezTo>
                <a:cubicBezTo>
                  <a:pt x="519" y="167"/>
                  <a:pt x="509" y="164"/>
                  <a:pt x="498" y="160"/>
                </a:cubicBezTo>
                <a:cubicBezTo>
                  <a:pt x="488" y="155"/>
                  <a:pt x="479" y="149"/>
                  <a:pt x="472" y="141"/>
                </a:cubicBezTo>
                <a:cubicBezTo>
                  <a:pt x="464" y="134"/>
                  <a:pt x="458" y="125"/>
                  <a:pt x="454" y="114"/>
                </a:cubicBezTo>
                <a:cubicBezTo>
                  <a:pt x="450" y="104"/>
                  <a:pt x="447" y="94"/>
                  <a:pt x="447" y="83"/>
                </a:cubicBezTo>
                <a:cubicBezTo>
                  <a:pt x="447" y="72"/>
                  <a:pt x="450" y="61"/>
                  <a:pt x="454" y="51"/>
                </a:cubicBezTo>
                <a:cubicBezTo>
                  <a:pt x="458" y="41"/>
                  <a:pt x="464" y="32"/>
                  <a:pt x="472" y="24"/>
                </a:cubicBezTo>
                <a:cubicBezTo>
                  <a:pt x="479" y="17"/>
                  <a:pt x="488" y="11"/>
                  <a:pt x="498" y="6"/>
                </a:cubicBezTo>
                <a:cubicBezTo>
                  <a:pt x="509" y="2"/>
                  <a:pt x="519" y="0"/>
                  <a:pt x="530" y="0"/>
                </a:cubicBezTo>
                <a:moveTo>
                  <a:pt x="0" y="310"/>
                </a:moveTo>
                <a:cubicBezTo>
                  <a:pt x="0" y="249"/>
                  <a:pt x="49" y="200"/>
                  <a:pt x="110" y="200"/>
                </a:cubicBezTo>
                <a:lnTo>
                  <a:pt x="154" y="200"/>
                </a:lnTo>
                <a:cubicBezTo>
                  <a:pt x="171" y="200"/>
                  <a:pt x="186" y="203"/>
                  <a:pt x="200" y="210"/>
                </a:cubicBezTo>
                <a:cubicBezTo>
                  <a:pt x="199" y="217"/>
                  <a:pt x="198" y="225"/>
                  <a:pt x="198" y="233"/>
                </a:cubicBezTo>
                <a:cubicBezTo>
                  <a:pt x="198" y="272"/>
                  <a:pt x="216" y="308"/>
                  <a:pt x="243" y="332"/>
                </a:cubicBezTo>
                <a:lnTo>
                  <a:pt x="22" y="332"/>
                </a:lnTo>
                <a:cubicBezTo>
                  <a:pt x="10" y="332"/>
                  <a:pt x="0" y="322"/>
                  <a:pt x="0" y="310"/>
                </a:cubicBezTo>
                <a:moveTo>
                  <a:pt x="420" y="332"/>
                </a:moveTo>
                <a:lnTo>
                  <a:pt x="419" y="332"/>
                </a:lnTo>
                <a:cubicBezTo>
                  <a:pt x="447" y="308"/>
                  <a:pt x="464" y="272"/>
                  <a:pt x="464" y="233"/>
                </a:cubicBezTo>
                <a:cubicBezTo>
                  <a:pt x="464" y="225"/>
                  <a:pt x="463" y="217"/>
                  <a:pt x="462" y="210"/>
                </a:cubicBezTo>
                <a:cubicBezTo>
                  <a:pt x="476" y="203"/>
                  <a:pt x="492" y="200"/>
                  <a:pt x="508" y="200"/>
                </a:cubicBezTo>
                <a:lnTo>
                  <a:pt x="552" y="200"/>
                </a:lnTo>
                <a:cubicBezTo>
                  <a:pt x="613" y="200"/>
                  <a:pt x="662" y="249"/>
                  <a:pt x="662" y="310"/>
                </a:cubicBezTo>
                <a:cubicBezTo>
                  <a:pt x="662" y="322"/>
                  <a:pt x="652" y="332"/>
                  <a:pt x="640" y="332"/>
                </a:cubicBezTo>
                <a:lnTo>
                  <a:pt x="420" y="332"/>
                </a:lnTo>
                <a:moveTo>
                  <a:pt x="231" y="233"/>
                </a:moveTo>
                <a:cubicBezTo>
                  <a:pt x="231" y="220"/>
                  <a:pt x="234" y="207"/>
                  <a:pt x="239" y="195"/>
                </a:cubicBezTo>
                <a:cubicBezTo>
                  <a:pt x="244" y="183"/>
                  <a:pt x="251" y="172"/>
                  <a:pt x="261" y="163"/>
                </a:cubicBezTo>
                <a:cubicBezTo>
                  <a:pt x="270" y="152"/>
                  <a:pt x="281" y="145"/>
                  <a:pt x="293" y="140"/>
                </a:cubicBezTo>
                <a:cubicBezTo>
                  <a:pt x="305" y="135"/>
                  <a:pt x="318" y="132"/>
                  <a:pt x="331" y="132"/>
                </a:cubicBezTo>
                <a:cubicBezTo>
                  <a:pt x="344" y="132"/>
                  <a:pt x="357" y="135"/>
                  <a:pt x="369" y="140"/>
                </a:cubicBezTo>
                <a:cubicBezTo>
                  <a:pt x="381" y="145"/>
                  <a:pt x="392" y="152"/>
                  <a:pt x="401" y="163"/>
                </a:cubicBezTo>
                <a:cubicBezTo>
                  <a:pt x="411" y="172"/>
                  <a:pt x="418" y="183"/>
                  <a:pt x="423" y="195"/>
                </a:cubicBezTo>
                <a:cubicBezTo>
                  <a:pt x="428" y="207"/>
                  <a:pt x="431" y="220"/>
                  <a:pt x="431" y="233"/>
                </a:cubicBezTo>
                <a:cubicBezTo>
                  <a:pt x="431" y="246"/>
                  <a:pt x="428" y="258"/>
                  <a:pt x="423" y="271"/>
                </a:cubicBezTo>
                <a:cubicBezTo>
                  <a:pt x="418" y="283"/>
                  <a:pt x="411" y="294"/>
                  <a:pt x="401" y="303"/>
                </a:cubicBezTo>
                <a:cubicBezTo>
                  <a:pt x="392" y="312"/>
                  <a:pt x="381" y="319"/>
                  <a:pt x="369" y="324"/>
                </a:cubicBezTo>
                <a:cubicBezTo>
                  <a:pt x="357" y="329"/>
                  <a:pt x="344" y="332"/>
                  <a:pt x="331" y="332"/>
                </a:cubicBezTo>
                <a:cubicBezTo>
                  <a:pt x="318" y="332"/>
                  <a:pt x="305" y="329"/>
                  <a:pt x="293" y="324"/>
                </a:cubicBezTo>
                <a:cubicBezTo>
                  <a:pt x="281" y="319"/>
                  <a:pt x="270" y="312"/>
                  <a:pt x="261" y="303"/>
                </a:cubicBezTo>
                <a:cubicBezTo>
                  <a:pt x="251" y="294"/>
                  <a:pt x="244" y="283"/>
                  <a:pt x="239" y="271"/>
                </a:cubicBezTo>
                <a:cubicBezTo>
                  <a:pt x="234" y="258"/>
                  <a:pt x="231" y="246"/>
                  <a:pt x="231" y="233"/>
                </a:cubicBezTo>
                <a:moveTo>
                  <a:pt x="132" y="503"/>
                </a:moveTo>
                <a:cubicBezTo>
                  <a:pt x="132" y="427"/>
                  <a:pt x="194" y="365"/>
                  <a:pt x="270" y="365"/>
                </a:cubicBezTo>
                <a:lnTo>
                  <a:pt x="391" y="365"/>
                </a:lnTo>
                <a:cubicBezTo>
                  <a:pt x="468" y="365"/>
                  <a:pt x="530" y="427"/>
                  <a:pt x="530" y="503"/>
                </a:cubicBezTo>
                <a:cubicBezTo>
                  <a:pt x="530" y="518"/>
                  <a:pt x="518" y="530"/>
                  <a:pt x="503" y="530"/>
                </a:cubicBezTo>
                <a:lnTo>
                  <a:pt x="160" y="530"/>
                </a:lnTo>
                <a:cubicBezTo>
                  <a:pt x="145" y="530"/>
                  <a:pt x="132" y="518"/>
                  <a:pt x="132" y="503"/>
                </a:cubicBezTo>
                <a:close/>
              </a:path>
            </a:pathLst>
          </a:custGeom>
          <a:solidFill>
            <a:srgbClr val="FBBF24"/>
          </a:solidFill>
          <a:ln w="0">
            <a:noFill/>
          </a:ln>
        </p:spPr>
        <p:txBody>
          <a:bodyPr lIns="0" tIns="0" rIns="0" bIns="0" anchor="t">
            <a:noAutofit/>
          </a:bodyPr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54" name="文本框 353"/>
          <p:cNvSpPr txBox="1"/>
          <p:nvPr/>
        </p:nvSpPr>
        <p:spPr>
          <a:xfrm>
            <a:off x="1228680" y="3890520"/>
            <a:ext cx="20955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15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频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55" name="任意多边形 354"/>
          <p:cNvSpPr/>
          <p:nvPr/>
        </p:nvSpPr>
        <p:spPr>
          <a:xfrm>
            <a:off x="929520" y="4933800"/>
            <a:ext cx="131400" cy="190800"/>
          </a:xfrm>
          <a:custGeom>
            <a:avLst/>
            <a:gdLst/>
            <a:ahLst/>
            <a:cxnLst/>
            <a:rect l="0" t="0" r="r" b="b"/>
            <a:pathLst>
              <a:path w="365" h="530">
                <a:moveTo>
                  <a:pt x="266" y="398"/>
                </a:moveTo>
                <a:cubicBezTo>
                  <a:pt x="276" y="365"/>
                  <a:pt x="297" y="337"/>
                  <a:pt x="317" y="308"/>
                </a:cubicBezTo>
                <a:cubicBezTo>
                  <a:pt x="322" y="300"/>
                  <a:pt x="328" y="293"/>
                  <a:pt x="333" y="286"/>
                </a:cubicBezTo>
                <a:cubicBezTo>
                  <a:pt x="353" y="256"/>
                  <a:pt x="365" y="220"/>
                  <a:pt x="365" y="182"/>
                </a:cubicBezTo>
                <a:cubicBezTo>
                  <a:pt x="365" y="81"/>
                  <a:pt x="284" y="0"/>
                  <a:pt x="183" y="0"/>
                </a:cubicBezTo>
                <a:cubicBezTo>
                  <a:pt x="82" y="0"/>
                  <a:pt x="0" y="81"/>
                  <a:pt x="0" y="182"/>
                </a:cubicBezTo>
                <a:cubicBezTo>
                  <a:pt x="0" y="220"/>
                  <a:pt x="12" y="256"/>
                  <a:pt x="33" y="285"/>
                </a:cubicBezTo>
                <a:cubicBezTo>
                  <a:pt x="38" y="293"/>
                  <a:pt x="43" y="300"/>
                  <a:pt x="49" y="308"/>
                </a:cubicBezTo>
                <a:cubicBezTo>
                  <a:pt x="69" y="337"/>
                  <a:pt x="90" y="365"/>
                  <a:pt x="100" y="398"/>
                </a:cubicBezTo>
                <a:lnTo>
                  <a:pt x="266" y="398"/>
                </a:lnTo>
                <a:moveTo>
                  <a:pt x="183" y="530"/>
                </a:moveTo>
                <a:cubicBezTo>
                  <a:pt x="229" y="530"/>
                  <a:pt x="266" y="493"/>
                  <a:pt x="266" y="447"/>
                </a:cubicBezTo>
                <a:lnTo>
                  <a:pt x="266" y="431"/>
                </a:lnTo>
                <a:lnTo>
                  <a:pt x="100" y="431"/>
                </a:lnTo>
                <a:lnTo>
                  <a:pt x="100" y="447"/>
                </a:lnTo>
                <a:cubicBezTo>
                  <a:pt x="100" y="493"/>
                  <a:pt x="137" y="530"/>
                  <a:pt x="183" y="530"/>
                </a:cubicBezTo>
                <a:moveTo>
                  <a:pt x="100" y="182"/>
                </a:moveTo>
                <a:cubicBezTo>
                  <a:pt x="100" y="191"/>
                  <a:pt x="92" y="198"/>
                  <a:pt x="83" y="198"/>
                </a:cubicBezTo>
                <a:cubicBezTo>
                  <a:pt x="74" y="198"/>
                  <a:pt x="67" y="191"/>
                  <a:pt x="67" y="182"/>
                </a:cubicBezTo>
                <a:cubicBezTo>
                  <a:pt x="67" y="118"/>
                  <a:pt x="118" y="66"/>
                  <a:pt x="183" y="66"/>
                </a:cubicBezTo>
                <a:cubicBezTo>
                  <a:pt x="192" y="66"/>
                  <a:pt x="200" y="74"/>
                  <a:pt x="200" y="83"/>
                </a:cubicBezTo>
                <a:cubicBezTo>
                  <a:pt x="200" y="92"/>
                  <a:pt x="192" y="99"/>
                  <a:pt x="183" y="99"/>
                </a:cubicBezTo>
                <a:cubicBezTo>
                  <a:pt x="137" y="99"/>
                  <a:pt x="100" y="136"/>
                  <a:pt x="100" y="182"/>
                </a:cubicBezTo>
                <a:close/>
              </a:path>
            </a:pathLst>
          </a:custGeom>
          <a:solidFill>
            <a:srgbClr val="FBBF24"/>
          </a:solidFill>
          <a:ln w="0">
            <a:noFill/>
          </a:ln>
        </p:spPr>
        <p:txBody>
          <a:bodyPr lIns="0" tIns="0" rIns="0" bIns="0" anchor="t">
            <a:noAutofit/>
          </a:bodyPr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56" name="文本框 355"/>
          <p:cNvSpPr txBox="1"/>
          <p:nvPr/>
        </p:nvSpPr>
        <p:spPr>
          <a:xfrm>
            <a:off x="1276200" y="4347720"/>
            <a:ext cx="377190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15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联合活动：线上挑战赛、粉丝福利活动等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57" name="文本框 356"/>
          <p:cNvSpPr txBox="1"/>
          <p:nvPr/>
        </p:nvSpPr>
        <p:spPr>
          <a:xfrm>
            <a:off x="1181160" y="4861800"/>
            <a:ext cx="4381500" cy="461645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15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参考案例：硬件拆解与深度评测、硬件改装教程等已</a:t>
            </a:r>
            <a:endParaRPr lang="zh-CN" sz="1500" b="0" i="0" u="none" strike="noStrike">
              <a:solidFill>
                <a:srgbClr val="9CA3AF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  <a:p>
            <a:r>
              <a:rPr lang="zh-CN" sz="15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验证内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58" name="任意多边形 357"/>
          <p:cNvSpPr/>
          <p:nvPr/>
        </p:nvSpPr>
        <p:spPr>
          <a:xfrm>
            <a:off x="6257880" y="1761840"/>
            <a:ext cx="5315040" cy="2115000"/>
          </a:xfrm>
          <a:custGeom>
            <a:avLst/>
            <a:gdLst/>
            <a:ahLst/>
            <a:cxnLst/>
            <a:rect l="0" t="0" r="r" b="b"/>
            <a:pathLst>
              <a:path w="14764" h="5875" fill="none">
                <a:moveTo>
                  <a:pt x="0" y="5690"/>
                </a:moveTo>
                <a:lnTo>
                  <a:pt x="0" y="185"/>
                </a:lnTo>
                <a:cubicBezTo>
                  <a:pt x="0" y="173"/>
                  <a:pt x="1" y="161"/>
                  <a:pt x="3" y="149"/>
                </a:cubicBezTo>
                <a:cubicBezTo>
                  <a:pt x="6" y="137"/>
                  <a:pt x="9" y="126"/>
                  <a:pt x="14" y="115"/>
                </a:cubicBezTo>
                <a:cubicBezTo>
                  <a:pt x="18" y="103"/>
                  <a:pt x="24" y="93"/>
                  <a:pt x="31" y="83"/>
                </a:cubicBezTo>
                <a:cubicBezTo>
                  <a:pt x="38" y="72"/>
                  <a:pt x="45" y="63"/>
                  <a:pt x="54" y="55"/>
                </a:cubicBezTo>
                <a:cubicBezTo>
                  <a:pt x="62" y="46"/>
                  <a:pt x="72" y="38"/>
                  <a:pt x="82" y="32"/>
                </a:cubicBezTo>
                <a:cubicBezTo>
                  <a:pt x="92" y="25"/>
                  <a:pt x="103" y="19"/>
                  <a:pt x="114" y="14"/>
                </a:cubicBezTo>
                <a:cubicBezTo>
                  <a:pt x="125" y="10"/>
                  <a:pt x="137" y="6"/>
                  <a:pt x="149" y="4"/>
                </a:cubicBezTo>
                <a:cubicBezTo>
                  <a:pt x="161" y="1"/>
                  <a:pt x="173" y="0"/>
                  <a:pt x="185" y="0"/>
                </a:cubicBezTo>
                <a:lnTo>
                  <a:pt x="14579" y="0"/>
                </a:lnTo>
                <a:cubicBezTo>
                  <a:pt x="14591" y="0"/>
                  <a:pt x="14603" y="1"/>
                  <a:pt x="14615" y="4"/>
                </a:cubicBezTo>
                <a:cubicBezTo>
                  <a:pt x="14627" y="6"/>
                  <a:pt x="14639" y="10"/>
                  <a:pt x="14650" y="14"/>
                </a:cubicBezTo>
                <a:cubicBezTo>
                  <a:pt x="14661" y="19"/>
                  <a:pt x="14672" y="25"/>
                  <a:pt x="14682" y="32"/>
                </a:cubicBezTo>
                <a:cubicBezTo>
                  <a:pt x="14692" y="38"/>
                  <a:pt x="14702" y="46"/>
                  <a:pt x="14710" y="55"/>
                </a:cubicBezTo>
                <a:cubicBezTo>
                  <a:pt x="14719" y="63"/>
                  <a:pt x="14726" y="72"/>
                  <a:pt x="14733" y="83"/>
                </a:cubicBezTo>
                <a:cubicBezTo>
                  <a:pt x="14740" y="93"/>
                  <a:pt x="14746" y="103"/>
                  <a:pt x="14750" y="115"/>
                </a:cubicBezTo>
                <a:cubicBezTo>
                  <a:pt x="14755" y="126"/>
                  <a:pt x="14758" y="137"/>
                  <a:pt x="14761" y="149"/>
                </a:cubicBezTo>
                <a:cubicBezTo>
                  <a:pt x="14763" y="161"/>
                  <a:pt x="14764" y="173"/>
                  <a:pt x="14764" y="185"/>
                </a:cubicBezTo>
                <a:lnTo>
                  <a:pt x="14764" y="5690"/>
                </a:lnTo>
                <a:cubicBezTo>
                  <a:pt x="14764" y="5702"/>
                  <a:pt x="14763" y="5714"/>
                  <a:pt x="14761" y="5726"/>
                </a:cubicBezTo>
                <a:cubicBezTo>
                  <a:pt x="14758" y="5738"/>
                  <a:pt x="14755" y="5749"/>
                  <a:pt x="14750" y="5761"/>
                </a:cubicBezTo>
                <a:cubicBezTo>
                  <a:pt x="14746" y="5772"/>
                  <a:pt x="14740" y="5783"/>
                  <a:pt x="14733" y="5793"/>
                </a:cubicBezTo>
                <a:cubicBezTo>
                  <a:pt x="14726" y="5803"/>
                  <a:pt x="14719" y="5812"/>
                  <a:pt x="14710" y="5821"/>
                </a:cubicBezTo>
                <a:cubicBezTo>
                  <a:pt x="14702" y="5829"/>
                  <a:pt x="14692" y="5837"/>
                  <a:pt x="14682" y="5844"/>
                </a:cubicBezTo>
                <a:cubicBezTo>
                  <a:pt x="14672" y="5851"/>
                  <a:pt x="14661" y="5856"/>
                  <a:pt x="14650" y="5861"/>
                </a:cubicBezTo>
                <a:cubicBezTo>
                  <a:pt x="14639" y="5866"/>
                  <a:pt x="14627" y="5869"/>
                  <a:pt x="14615" y="5871"/>
                </a:cubicBezTo>
                <a:cubicBezTo>
                  <a:pt x="14603" y="5874"/>
                  <a:pt x="14591" y="5875"/>
                  <a:pt x="14579" y="5875"/>
                </a:cubicBezTo>
                <a:lnTo>
                  <a:pt x="185" y="5875"/>
                </a:lnTo>
                <a:cubicBezTo>
                  <a:pt x="173" y="5875"/>
                  <a:pt x="161" y="5874"/>
                  <a:pt x="149" y="5871"/>
                </a:cubicBezTo>
                <a:cubicBezTo>
                  <a:pt x="137" y="5869"/>
                  <a:pt x="125" y="5866"/>
                  <a:pt x="114" y="5861"/>
                </a:cubicBezTo>
                <a:cubicBezTo>
                  <a:pt x="103" y="5856"/>
                  <a:pt x="92" y="5851"/>
                  <a:pt x="82" y="5844"/>
                </a:cubicBezTo>
                <a:cubicBezTo>
                  <a:pt x="72" y="5837"/>
                  <a:pt x="62" y="5829"/>
                  <a:pt x="54" y="5821"/>
                </a:cubicBezTo>
                <a:cubicBezTo>
                  <a:pt x="45" y="5812"/>
                  <a:pt x="38" y="5803"/>
                  <a:pt x="31" y="5793"/>
                </a:cubicBezTo>
                <a:cubicBezTo>
                  <a:pt x="24" y="5783"/>
                  <a:pt x="18" y="5772"/>
                  <a:pt x="14" y="5761"/>
                </a:cubicBezTo>
                <a:cubicBezTo>
                  <a:pt x="9" y="5749"/>
                  <a:pt x="6" y="5738"/>
                  <a:pt x="3" y="5726"/>
                </a:cubicBezTo>
                <a:cubicBezTo>
                  <a:pt x="1" y="5714"/>
                  <a:pt x="0" y="5702"/>
                  <a:pt x="0" y="5690"/>
                </a:cubicBezTo>
              </a:path>
            </a:pathLst>
          </a:custGeom>
          <a:ln w="18720">
            <a:solidFill>
              <a:srgbClr val="4F46E5"/>
            </a:solidFill>
            <a:miter/>
          </a:ln>
          <a:effectLst>
            <a:outerShdw blurRad="76200" dist="50800" dir="5400000" algn="tl" rotWithShape="0">
              <a:prstClr val="black">
                <a:alpha val="20000"/>
              </a:prstClr>
            </a:outerShdw>
          </a:effectLst>
        </p:spPr>
        <p:txBody>
          <a:bodyPr lIns="9360" tIns="9360" rIns="9360" bIns="9360" anchor="t">
            <a:noAutofit/>
          </a:bodyPr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61" name="任意多边形 360"/>
          <p:cNvSpPr/>
          <p:nvPr/>
        </p:nvSpPr>
        <p:spPr>
          <a:xfrm>
            <a:off x="6257880" y="4124160"/>
            <a:ext cx="5315040" cy="2115000"/>
          </a:xfrm>
          <a:custGeom>
            <a:avLst/>
            <a:gdLst/>
            <a:ahLst/>
            <a:cxnLst/>
            <a:rect l="0" t="0" r="r" b="b"/>
            <a:pathLst>
              <a:path w="14764" h="5875" fill="none">
                <a:moveTo>
                  <a:pt x="0" y="5689"/>
                </a:moveTo>
                <a:lnTo>
                  <a:pt x="0" y="185"/>
                </a:lnTo>
                <a:cubicBezTo>
                  <a:pt x="0" y="173"/>
                  <a:pt x="1" y="161"/>
                  <a:pt x="3" y="149"/>
                </a:cubicBezTo>
                <a:cubicBezTo>
                  <a:pt x="6" y="137"/>
                  <a:pt x="9" y="126"/>
                  <a:pt x="14" y="114"/>
                </a:cubicBezTo>
                <a:cubicBezTo>
                  <a:pt x="18" y="103"/>
                  <a:pt x="24" y="92"/>
                  <a:pt x="31" y="82"/>
                </a:cubicBezTo>
                <a:cubicBezTo>
                  <a:pt x="38" y="72"/>
                  <a:pt x="45" y="63"/>
                  <a:pt x="54" y="54"/>
                </a:cubicBezTo>
                <a:cubicBezTo>
                  <a:pt x="62" y="46"/>
                  <a:pt x="72" y="38"/>
                  <a:pt x="82" y="31"/>
                </a:cubicBezTo>
                <a:cubicBezTo>
                  <a:pt x="92" y="24"/>
                  <a:pt x="103" y="19"/>
                  <a:pt x="114" y="14"/>
                </a:cubicBezTo>
                <a:cubicBezTo>
                  <a:pt x="125" y="9"/>
                  <a:pt x="137" y="6"/>
                  <a:pt x="149" y="4"/>
                </a:cubicBezTo>
                <a:cubicBezTo>
                  <a:pt x="161" y="1"/>
                  <a:pt x="173" y="0"/>
                  <a:pt x="185" y="0"/>
                </a:cubicBezTo>
                <a:lnTo>
                  <a:pt x="14579" y="0"/>
                </a:lnTo>
                <a:cubicBezTo>
                  <a:pt x="14591" y="0"/>
                  <a:pt x="14603" y="1"/>
                  <a:pt x="14615" y="4"/>
                </a:cubicBezTo>
                <a:cubicBezTo>
                  <a:pt x="14627" y="6"/>
                  <a:pt x="14639" y="9"/>
                  <a:pt x="14650" y="14"/>
                </a:cubicBezTo>
                <a:cubicBezTo>
                  <a:pt x="14661" y="19"/>
                  <a:pt x="14672" y="24"/>
                  <a:pt x="14682" y="31"/>
                </a:cubicBezTo>
                <a:cubicBezTo>
                  <a:pt x="14692" y="38"/>
                  <a:pt x="14702" y="46"/>
                  <a:pt x="14710" y="54"/>
                </a:cubicBezTo>
                <a:cubicBezTo>
                  <a:pt x="14719" y="63"/>
                  <a:pt x="14726" y="72"/>
                  <a:pt x="14733" y="82"/>
                </a:cubicBezTo>
                <a:cubicBezTo>
                  <a:pt x="14740" y="92"/>
                  <a:pt x="14746" y="103"/>
                  <a:pt x="14750" y="114"/>
                </a:cubicBezTo>
                <a:cubicBezTo>
                  <a:pt x="14755" y="126"/>
                  <a:pt x="14758" y="137"/>
                  <a:pt x="14761" y="149"/>
                </a:cubicBezTo>
                <a:cubicBezTo>
                  <a:pt x="14763" y="161"/>
                  <a:pt x="14764" y="173"/>
                  <a:pt x="14764" y="185"/>
                </a:cubicBezTo>
                <a:lnTo>
                  <a:pt x="14764" y="5689"/>
                </a:lnTo>
                <a:cubicBezTo>
                  <a:pt x="14764" y="5702"/>
                  <a:pt x="14763" y="5714"/>
                  <a:pt x="14761" y="5726"/>
                </a:cubicBezTo>
                <a:cubicBezTo>
                  <a:pt x="14758" y="5738"/>
                  <a:pt x="14755" y="5749"/>
                  <a:pt x="14750" y="5760"/>
                </a:cubicBezTo>
                <a:cubicBezTo>
                  <a:pt x="14746" y="5772"/>
                  <a:pt x="14740" y="5782"/>
                  <a:pt x="14733" y="5792"/>
                </a:cubicBezTo>
                <a:cubicBezTo>
                  <a:pt x="14726" y="5803"/>
                  <a:pt x="14719" y="5812"/>
                  <a:pt x="14710" y="5820"/>
                </a:cubicBezTo>
                <a:cubicBezTo>
                  <a:pt x="14702" y="5829"/>
                  <a:pt x="14692" y="5837"/>
                  <a:pt x="14682" y="5843"/>
                </a:cubicBezTo>
                <a:cubicBezTo>
                  <a:pt x="14672" y="5850"/>
                  <a:pt x="14661" y="5856"/>
                  <a:pt x="14650" y="5861"/>
                </a:cubicBezTo>
                <a:cubicBezTo>
                  <a:pt x="14639" y="5865"/>
                  <a:pt x="14627" y="5869"/>
                  <a:pt x="14615" y="5871"/>
                </a:cubicBezTo>
                <a:cubicBezTo>
                  <a:pt x="14603" y="5874"/>
                  <a:pt x="14591" y="5875"/>
                  <a:pt x="14579" y="5875"/>
                </a:cubicBezTo>
                <a:lnTo>
                  <a:pt x="185" y="5875"/>
                </a:lnTo>
                <a:cubicBezTo>
                  <a:pt x="173" y="5875"/>
                  <a:pt x="161" y="5874"/>
                  <a:pt x="149" y="5871"/>
                </a:cubicBezTo>
                <a:cubicBezTo>
                  <a:pt x="137" y="5869"/>
                  <a:pt x="125" y="5865"/>
                  <a:pt x="114" y="5861"/>
                </a:cubicBezTo>
                <a:cubicBezTo>
                  <a:pt x="103" y="5856"/>
                  <a:pt x="92" y="5850"/>
                  <a:pt x="82" y="5843"/>
                </a:cubicBezTo>
                <a:cubicBezTo>
                  <a:pt x="72" y="5837"/>
                  <a:pt x="62" y="5829"/>
                  <a:pt x="54" y="5820"/>
                </a:cubicBezTo>
                <a:cubicBezTo>
                  <a:pt x="45" y="5812"/>
                  <a:pt x="38" y="5803"/>
                  <a:pt x="31" y="5792"/>
                </a:cubicBezTo>
                <a:cubicBezTo>
                  <a:pt x="24" y="5782"/>
                  <a:pt x="18" y="5772"/>
                  <a:pt x="14" y="5760"/>
                </a:cubicBezTo>
                <a:cubicBezTo>
                  <a:pt x="9" y="5749"/>
                  <a:pt x="6" y="5738"/>
                  <a:pt x="3" y="5726"/>
                </a:cubicBezTo>
                <a:cubicBezTo>
                  <a:pt x="1" y="5714"/>
                  <a:pt x="0" y="5702"/>
                  <a:pt x="0" y="5689"/>
                </a:cubicBezTo>
              </a:path>
            </a:pathLst>
          </a:custGeom>
          <a:ln w="18720">
            <a:solidFill>
              <a:srgbClr val="FBBF24"/>
            </a:solidFill>
            <a:miter/>
          </a:ln>
          <a:effectLst>
            <a:outerShdw blurRad="76200" dist="50800" dir="5400000" algn="tl" rotWithShape="0">
              <a:prstClr val="black">
                <a:alpha val="20000"/>
              </a:prstClr>
            </a:outerShdw>
          </a:effectLst>
        </p:spPr>
        <p:txBody>
          <a:bodyPr lIns="9360" tIns="9360" rIns="9360" bIns="9360" anchor="t">
            <a:noAutofit/>
          </a:bodyPr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64" name="文本框 363"/>
          <p:cNvSpPr txBox="1"/>
          <p:nvPr/>
        </p:nvSpPr>
        <p:spPr>
          <a:xfrm>
            <a:off x="1775520" y="5089250"/>
            <a:ext cx="62865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15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容形式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pic>
        <p:nvPicPr>
          <p:cNvPr id="2" name="图片 1" descr="e8d84b400244dfc0ea399a5544d3c4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4290" y="1845310"/>
            <a:ext cx="5096510" cy="1950085"/>
          </a:xfrm>
          <a:prstGeom prst="rect">
            <a:avLst/>
          </a:prstGeom>
        </p:spPr>
      </p:pic>
      <p:pic>
        <p:nvPicPr>
          <p:cNvPr id="3" name="图片 2" descr="1826aa312f9d0e6756e63535e2eef4e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4290" y="4215130"/>
            <a:ext cx="5090160" cy="19977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任意多边形 364"/>
          <p:cNvSpPr/>
          <p:nvPr/>
        </p:nvSpPr>
        <p:spPr>
          <a:xfrm>
            <a:off x="0" y="0"/>
            <a:ext cx="12192120" cy="6858000"/>
          </a:xfrm>
          <a:custGeom>
            <a:avLst/>
            <a:gdLst/>
            <a:ahLst/>
            <a:cxnLst/>
            <a:rect l="0" t="0" r="r" b="b"/>
            <a:pathLst>
              <a:path w="33867" h="19050">
                <a:moveTo>
                  <a:pt x="0" y="0"/>
                </a:moveTo>
                <a:lnTo>
                  <a:pt x="33867" y="0"/>
                </a:lnTo>
                <a:lnTo>
                  <a:pt x="33867" y="19050"/>
                </a:lnTo>
                <a:lnTo>
                  <a:pt x="0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111827"/>
          </a:solidFill>
          <a:ln w="0">
            <a:noFill/>
          </a:ln>
        </p:spPr>
        <p:txBody>
          <a:bodyPr lIns="0" tIns="0" rIns="0" bIns="0" anchor="t">
            <a:noAutofit/>
          </a:bodyPr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pic>
        <p:nvPicPr>
          <p:cNvPr id="366" name="图片 365"/>
          <p:cNvPicPr/>
          <p:nvPr/>
        </p:nvPicPr>
        <p:blipFill>
          <a:blip r:embed="rId1">
            <a:alphaModFix amt="10000"/>
          </a:blip>
          <a:stretch>
            <a:fillRect/>
          </a:stretch>
        </p:blipFill>
        <p:spPr>
          <a:xfrm>
            <a:off x="0" y="0"/>
            <a:ext cx="12191760" cy="6857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67" name="图片 366"/>
          <p:cNvPicPr/>
          <p:nvPr/>
        </p:nvPicPr>
        <p:blipFill>
          <a:blip r:embed="rId2"/>
          <a:stretch>
            <a:fillRect/>
          </a:stretch>
        </p:blipFill>
        <p:spPr>
          <a:xfrm>
            <a:off x="7315200" y="3308760"/>
            <a:ext cx="4876560" cy="35488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68" name="任意多边形 367"/>
          <p:cNvSpPr/>
          <p:nvPr/>
        </p:nvSpPr>
        <p:spPr>
          <a:xfrm>
            <a:off x="609480" y="1371240"/>
            <a:ext cx="762120" cy="38520"/>
          </a:xfrm>
          <a:custGeom>
            <a:avLst/>
            <a:gdLst/>
            <a:ahLst/>
            <a:cxnLst/>
            <a:rect l="0" t="0" r="r" b="b"/>
            <a:pathLst>
              <a:path w="2117" h="107">
                <a:moveTo>
                  <a:pt x="0" y="54"/>
                </a:moveTo>
                <a:cubicBezTo>
                  <a:pt x="0" y="47"/>
                  <a:pt x="1" y="41"/>
                  <a:pt x="4" y="34"/>
                </a:cubicBezTo>
                <a:cubicBezTo>
                  <a:pt x="7" y="28"/>
                  <a:pt x="10" y="21"/>
                  <a:pt x="15" y="16"/>
                </a:cubicBezTo>
                <a:cubicBezTo>
                  <a:pt x="20" y="11"/>
                  <a:pt x="26" y="7"/>
                  <a:pt x="32" y="5"/>
                </a:cubicBezTo>
                <a:cubicBezTo>
                  <a:pt x="39" y="2"/>
                  <a:pt x="46" y="0"/>
                  <a:pt x="53" y="0"/>
                </a:cubicBezTo>
                <a:lnTo>
                  <a:pt x="2065" y="0"/>
                </a:lnTo>
                <a:cubicBezTo>
                  <a:pt x="2072" y="0"/>
                  <a:pt x="2078" y="2"/>
                  <a:pt x="2085" y="5"/>
                </a:cubicBezTo>
                <a:cubicBezTo>
                  <a:pt x="2091" y="7"/>
                  <a:pt x="2097" y="11"/>
                  <a:pt x="2102" y="16"/>
                </a:cubicBezTo>
                <a:cubicBezTo>
                  <a:pt x="2107" y="21"/>
                  <a:pt x="2111" y="28"/>
                  <a:pt x="2113" y="34"/>
                </a:cubicBezTo>
                <a:cubicBezTo>
                  <a:pt x="2116" y="41"/>
                  <a:pt x="2117" y="47"/>
                  <a:pt x="2117" y="54"/>
                </a:cubicBezTo>
                <a:cubicBezTo>
                  <a:pt x="2117" y="61"/>
                  <a:pt x="2116" y="68"/>
                  <a:pt x="2113" y="75"/>
                </a:cubicBezTo>
                <a:cubicBezTo>
                  <a:pt x="2111" y="81"/>
                  <a:pt x="2107" y="87"/>
                  <a:pt x="2102" y="92"/>
                </a:cubicBezTo>
                <a:cubicBezTo>
                  <a:pt x="2097" y="97"/>
                  <a:pt x="2091" y="101"/>
                  <a:pt x="2085" y="103"/>
                </a:cubicBezTo>
                <a:cubicBezTo>
                  <a:pt x="2078" y="106"/>
                  <a:pt x="2072" y="107"/>
                  <a:pt x="2065" y="107"/>
                </a:cubicBezTo>
                <a:lnTo>
                  <a:pt x="53" y="107"/>
                </a:lnTo>
                <a:cubicBezTo>
                  <a:pt x="46" y="107"/>
                  <a:pt x="39" y="106"/>
                  <a:pt x="32" y="103"/>
                </a:cubicBezTo>
                <a:cubicBezTo>
                  <a:pt x="26" y="101"/>
                  <a:pt x="20" y="97"/>
                  <a:pt x="15" y="92"/>
                </a:cubicBezTo>
                <a:cubicBezTo>
                  <a:pt x="10" y="87"/>
                  <a:pt x="7" y="81"/>
                  <a:pt x="4" y="75"/>
                </a:cubicBezTo>
                <a:cubicBezTo>
                  <a:pt x="1" y="68"/>
                  <a:pt x="0" y="61"/>
                  <a:pt x="0" y="54"/>
                </a:cubicBezTo>
                <a:close/>
              </a:path>
            </a:pathLst>
          </a:custGeom>
          <a:solidFill>
            <a:srgbClr val="FBBF24"/>
          </a:solidFill>
          <a:ln w="0">
            <a:noFill/>
          </a:ln>
        </p:spPr>
        <p:txBody>
          <a:bodyPr lIns="0" tIns="0" rIns="0" bIns="0" anchor="t">
            <a:noAutofit/>
          </a:bodyPr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69" name="文本框 368"/>
          <p:cNvSpPr txBox="1"/>
          <p:nvPr/>
        </p:nvSpPr>
        <p:spPr>
          <a:xfrm>
            <a:off x="609480" y="675000"/>
            <a:ext cx="3688080" cy="4438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3000" b="1" i="0" u="none" strike="noStrike">
                <a:solidFill>
                  <a:srgbClr val="F9FAFB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合作联系与下一步</a:t>
            </a:r>
            <a:endParaRPr lang="en-US" sz="30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70" name="任意多边形 369"/>
          <p:cNvSpPr/>
          <p:nvPr/>
        </p:nvSpPr>
        <p:spPr>
          <a:xfrm>
            <a:off x="615960" y="2255400"/>
            <a:ext cx="225000" cy="175320"/>
          </a:xfrm>
          <a:custGeom>
            <a:avLst/>
            <a:gdLst/>
            <a:ahLst/>
            <a:cxnLst/>
            <a:rect l="0" t="0" r="r" b="b"/>
            <a:pathLst>
              <a:path w="625" h="487">
                <a:moveTo>
                  <a:pt x="582" y="255"/>
                </a:moveTo>
                <a:cubicBezTo>
                  <a:pt x="640" y="197"/>
                  <a:pt x="640" y="102"/>
                  <a:pt x="582" y="44"/>
                </a:cubicBezTo>
                <a:cubicBezTo>
                  <a:pt x="530" y="-8"/>
                  <a:pt x="448" y="-14"/>
                  <a:pt x="389" y="28"/>
                </a:cubicBezTo>
                <a:lnTo>
                  <a:pt x="387" y="29"/>
                </a:lnTo>
                <a:cubicBezTo>
                  <a:pt x="372" y="40"/>
                  <a:pt x="369" y="61"/>
                  <a:pt x="379" y="75"/>
                </a:cubicBezTo>
                <a:cubicBezTo>
                  <a:pt x="390" y="90"/>
                  <a:pt x="411" y="94"/>
                  <a:pt x="425" y="83"/>
                </a:cubicBezTo>
                <a:lnTo>
                  <a:pt x="427" y="82"/>
                </a:lnTo>
                <a:cubicBezTo>
                  <a:pt x="460" y="58"/>
                  <a:pt x="507" y="62"/>
                  <a:pt x="535" y="91"/>
                </a:cubicBezTo>
                <a:cubicBezTo>
                  <a:pt x="568" y="123"/>
                  <a:pt x="568" y="176"/>
                  <a:pt x="535" y="209"/>
                </a:cubicBezTo>
                <a:lnTo>
                  <a:pt x="418" y="326"/>
                </a:lnTo>
                <a:cubicBezTo>
                  <a:pt x="386" y="358"/>
                  <a:pt x="333" y="358"/>
                  <a:pt x="300" y="326"/>
                </a:cubicBezTo>
                <a:cubicBezTo>
                  <a:pt x="272" y="296"/>
                  <a:pt x="268" y="250"/>
                  <a:pt x="292" y="217"/>
                </a:cubicBezTo>
                <a:lnTo>
                  <a:pt x="293" y="216"/>
                </a:lnTo>
                <a:cubicBezTo>
                  <a:pt x="303" y="201"/>
                  <a:pt x="300" y="180"/>
                  <a:pt x="285" y="170"/>
                </a:cubicBezTo>
                <a:cubicBezTo>
                  <a:pt x="270" y="159"/>
                  <a:pt x="250" y="163"/>
                  <a:pt x="239" y="177"/>
                </a:cubicBezTo>
                <a:lnTo>
                  <a:pt x="238" y="179"/>
                </a:lnTo>
                <a:cubicBezTo>
                  <a:pt x="195" y="238"/>
                  <a:pt x="202" y="321"/>
                  <a:pt x="254" y="372"/>
                </a:cubicBezTo>
                <a:cubicBezTo>
                  <a:pt x="312" y="431"/>
                  <a:pt x="407" y="431"/>
                  <a:pt x="465" y="372"/>
                </a:cubicBezTo>
                <a:lnTo>
                  <a:pt x="582" y="255"/>
                </a:lnTo>
                <a:moveTo>
                  <a:pt x="44" y="231"/>
                </a:moveTo>
                <a:cubicBezTo>
                  <a:pt x="-14" y="290"/>
                  <a:pt x="-14" y="385"/>
                  <a:pt x="44" y="444"/>
                </a:cubicBezTo>
                <a:cubicBezTo>
                  <a:pt x="96" y="495"/>
                  <a:pt x="177" y="502"/>
                  <a:pt x="237" y="459"/>
                </a:cubicBezTo>
                <a:lnTo>
                  <a:pt x="238" y="458"/>
                </a:lnTo>
                <a:cubicBezTo>
                  <a:pt x="253" y="448"/>
                  <a:pt x="257" y="427"/>
                  <a:pt x="246" y="412"/>
                </a:cubicBezTo>
                <a:cubicBezTo>
                  <a:pt x="235" y="397"/>
                  <a:pt x="215" y="394"/>
                  <a:pt x="200" y="405"/>
                </a:cubicBezTo>
                <a:lnTo>
                  <a:pt x="198" y="406"/>
                </a:lnTo>
                <a:cubicBezTo>
                  <a:pt x="165" y="429"/>
                  <a:pt x="120" y="426"/>
                  <a:pt x="91" y="397"/>
                </a:cubicBezTo>
                <a:cubicBezTo>
                  <a:pt x="58" y="364"/>
                  <a:pt x="58" y="311"/>
                  <a:pt x="91" y="278"/>
                </a:cubicBezTo>
                <a:lnTo>
                  <a:pt x="207" y="162"/>
                </a:lnTo>
                <a:cubicBezTo>
                  <a:pt x="239" y="129"/>
                  <a:pt x="292" y="129"/>
                  <a:pt x="325" y="162"/>
                </a:cubicBezTo>
                <a:cubicBezTo>
                  <a:pt x="353" y="191"/>
                  <a:pt x="357" y="236"/>
                  <a:pt x="334" y="269"/>
                </a:cubicBezTo>
                <a:lnTo>
                  <a:pt x="332" y="271"/>
                </a:lnTo>
                <a:cubicBezTo>
                  <a:pt x="322" y="286"/>
                  <a:pt x="325" y="307"/>
                  <a:pt x="340" y="318"/>
                </a:cubicBezTo>
                <a:cubicBezTo>
                  <a:pt x="355" y="328"/>
                  <a:pt x="376" y="325"/>
                  <a:pt x="386" y="310"/>
                </a:cubicBezTo>
                <a:lnTo>
                  <a:pt x="387" y="309"/>
                </a:lnTo>
                <a:cubicBezTo>
                  <a:pt x="430" y="248"/>
                  <a:pt x="423" y="167"/>
                  <a:pt x="371" y="115"/>
                </a:cubicBezTo>
                <a:cubicBezTo>
                  <a:pt x="313" y="57"/>
                  <a:pt x="219" y="57"/>
                  <a:pt x="160" y="115"/>
                </a:cubicBezTo>
                <a:lnTo>
                  <a:pt x="44" y="231"/>
                </a:lnTo>
                <a:close/>
              </a:path>
            </a:pathLst>
          </a:custGeom>
          <a:solidFill>
            <a:srgbClr val="FBBF24"/>
          </a:solidFill>
          <a:ln w="0">
            <a:noFill/>
          </a:ln>
        </p:spPr>
        <p:txBody>
          <a:bodyPr lIns="0" tIns="0" rIns="0" bIns="0" anchor="t">
            <a:noAutofit/>
          </a:bodyPr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71" name="文本框 370"/>
          <p:cNvSpPr txBox="1"/>
          <p:nvPr/>
        </p:nvSpPr>
        <p:spPr>
          <a:xfrm>
            <a:off x="609480" y="1775880"/>
            <a:ext cx="125730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1500" b="0" i="0" u="none" strike="noStrike">
                <a:solidFill>
                  <a:srgbClr val="F9FAFB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商务合作渠道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72" name="文本框 371"/>
          <p:cNvSpPr txBox="1"/>
          <p:nvPr/>
        </p:nvSpPr>
        <p:spPr>
          <a:xfrm>
            <a:off x="961920" y="2175840"/>
            <a:ext cx="188595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15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统一联系方式：微信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73" name="文本框 372"/>
          <p:cNvSpPr txBox="1"/>
          <p:nvPr/>
        </p:nvSpPr>
        <p:spPr>
          <a:xfrm>
            <a:off x="2676600" y="2180160"/>
            <a:ext cx="1131570" cy="21204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en-US" sz="1500" b="1" i="0" u="none" strike="noStrike">
                <a:solidFill>
                  <a:srgbClr val="FBBF24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a4444bcvb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74" name="任意多边形 373"/>
          <p:cNvSpPr/>
          <p:nvPr/>
        </p:nvSpPr>
        <p:spPr>
          <a:xfrm>
            <a:off x="609480" y="2736000"/>
            <a:ext cx="214560" cy="167040"/>
          </a:xfrm>
          <a:custGeom>
            <a:avLst/>
            <a:gdLst/>
            <a:ahLst/>
            <a:cxnLst/>
            <a:rect l="0" t="0" r="r" b="b"/>
            <a:pathLst>
              <a:path w="596" h="464">
                <a:moveTo>
                  <a:pt x="215" y="50"/>
                </a:moveTo>
                <a:cubicBezTo>
                  <a:pt x="215" y="22"/>
                  <a:pt x="237" y="0"/>
                  <a:pt x="264" y="0"/>
                </a:cubicBezTo>
                <a:lnTo>
                  <a:pt x="331" y="0"/>
                </a:lnTo>
                <a:cubicBezTo>
                  <a:pt x="358" y="0"/>
                  <a:pt x="380" y="22"/>
                  <a:pt x="380" y="50"/>
                </a:cubicBezTo>
                <a:lnTo>
                  <a:pt x="380" y="116"/>
                </a:lnTo>
                <a:cubicBezTo>
                  <a:pt x="380" y="144"/>
                  <a:pt x="358" y="166"/>
                  <a:pt x="331" y="166"/>
                </a:cubicBezTo>
                <a:lnTo>
                  <a:pt x="322" y="166"/>
                </a:lnTo>
                <a:lnTo>
                  <a:pt x="322" y="207"/>
                </a:lnTo>
                <a:lnTo>
                  <a:pt x="480" y="207"/>
                </a:lnTo>
                <a:cubicBezTo>
                  <a:pt x="512" y="207"/>
                  <a:pt x="538" y="233"/>
                  <a:pt x="538" y="265"/>
                </a:cubicBezTo>
                <a:lnTo>
                  <a:pt x="538" y="298"/>
                </a:lnTo>
                <a:lnTo>
                  <a:pt x="547" y="298"/>
                </a:lnTo>
                <a:cubicBezTo>
                  <a:pt x="574" y="298"/>
                  <a:pt x="596" y="321"/>
                  <a:pt x="596" y="348"/>
                </a:cubicBezTo>
                <a:lnTo>
                  <a:pt x="596" y="414"/>
                </a:lnTo>
                <a:cubicBezTo>
                  <a:pt x="596" y="441"/>
                  <a:pt x="574" y="464"/>
                  <a:pt x="547" y="464"/>
                </a:cubicBezTo>
                <a:lnTo>
                  <a:pt x="480" y="464"/>
                </a:lnTo>
                <a:cubicBezTo>
                  <a:pt x="453" y="464"/>
                  <a:pt x="431" y="441"/>
                  <a:pt x="431" y="414"/>
                </a:cubicBezTo>
                <a:lnTo>
                  <a:pt x="431" y="348"/>
                </a:lnTo>
                <a:cubicBezTo>
                  <a:pt x="431" y="321"/>
                  <a:pt x="453" y="298"/>
                  <a:pt x="480" y="298"/>
                </a:cubicBezTo>
                <a:lnTo>
                  <a:pt x="489" y="298"/>
                </a:lnTo>
                <a:lnTo>
                  <a:pt x="489" y="265"/>
                </a:lnTo>
                <a:cubicBezTo>
                  <a:pt x="489" y="261"/>
                  <a:pt x="485" y="257"/>
                  <a:pt x="480" y="257"/>
                </a:cubicBezTo>
                <a:lnTo>
                  <a:pt x="322" y="257"/>
                </a:lnTo>
                <a:lnTo>
                  <a:pt x="322" y="298"/>
                </a:lnTo>
                <a:lnTo>
                  <a:pt x="331" y="298"/>
                </a:lnTo>
                <a:cubicBezTo>
                  <a:pt x="358" y="298"/>
                  <a:pt x="380" y="321"/>
                  <a:pt x="380" y="348"/>
                </a:cubicBezTo>
                <a:lnTo>
                  <a:pt x="380" y="414"/>
                </a:lnTo>
                <a:cubicBezTo>
                  <a:pt x="380" y="441"/>
                  <a:pt x="358" y="464"/>
                  <a:pt x="331" y="464"/>
                </a:cubicBezTo>
                <a:lnTo>
                  <a:pt x="264" y="464"/>
                </a:lnTo>
                <a:cubicBezTo>
                  <a:pt x="237" y="464"/>
                  <a:pt x="215" y="441"/>
                  <a:pt x="215" y="414"/>
                </a:cubicBezTo>
                <a:lnTo>
                  <a:pt x="215" y="348"/>
                </a:lnTo>
                <a:cubicBezTo>
                  <a:pt x="215" y="321"/>
                  <a:pt x="237" y="298"/>
                  <a:pt x="264" y="298"/>
                </a:cubicBezTo>
                <a:lnTo>
                  <a:pt x="273" y="298"/>
                </a:lnTo>
                <a:lnTo>
                  <a:pt x="273" y="257"/>
                </a:lnTo>
                <a:lnTo>
                  <a:pt x="116" y="257"/>
                </a:lnTo>
                <a:cubicBezTo>
                  <a:pt x="111" y="257"/>
                  <a:pt x="107" y="261"/>
                  <a:pt x="107" y="265"/>
                </a:cubicBezTo>
                <a:lnTo>
                  <a:pt x="107" y="298"/>
                </a:lnTo>
                <a:lnTo>
                  <a:pt x="116" y="298"/>
                </a:lnTo>
                <a:cubicBezTo>
                  <a:pt x="143" y="298"/>
                  <a:pt x="165" y="321"/>
                  <a:pt x="165" y="348"/>
                </a:cubicBezTo>
                <a:lnTo>
                  <a:pt x="165" y="414"/>
                </a:lnTo>
                <a:cubicBezTo>
                  <a:pt x="165" y="441"/>
                  <a:pt x="143" y="464"/>
                  <a:pt x="116" y="464"/>
                </a:cubicBezTo>
                <a:lnTo>
                  <a:pt x="49" y="464"/>
                </a:lnTo>
                <a:cubicBezTo>
                  <a:pt x="22" y="464"/>
                  <a:pt x="0" y="441"/>
                  <a:pt x="0" y="414"/>
                </a:cubicBezTo>
                <a:lnTo>
                  <a:pt x="0" y="348"/>
                </a:lnTo>
                <a:cubicBezTo>
                  <a:pt x="0" y="321"/>
                  <a:pt x="22" y="298"/>
                  <a:pt x="49" y="298"/>
                </a:cubicBezTo>
                <a:lnTo>
                  <a:pt x="58" y="298"/>
                </a:lnTo>
                <a:lnTo>
                  <a:pt x="58" y="265"/>
                </a:lnTo>
                <a:cubicBezTo>
                  <a:pt x="58" y="233"/>
                  <a:pt x="84" y="207"/>
                  <a:pt x="116" y="207"/>
                </a:cubicBezTo>
                <a:lnTo>
                  <a:pt x="273" y="207"/>
                </a:lnTo>
                <a:lnTo>
                  <a:pt x="273" y="166"/>
                </a:lnTo>
                <a:lnTo>
                  <a:pt x="264" y="166"/>
                </a:lnTo>
                <a:cubicBezTo>
                  <a:pt x="237" y="166"/>
                  <a:pt x="215" y="144"/>
                  <a:pt x="215" y="116"/>
                </a:cubicBezTo>
                <a:lnTo>
                  <a:pt x="215" y="50"/>
                </a:lnTo>
                <a:close/>
              </a:path>
            </a:pathLst>
          </a:custGeom>
          <a:solidFill>
            <a:srgbClr val="FBBF24"/>
          </a:solidFill>
          <a:ln w="0">
            <a:noFill/>
          </a:ln>
        </p:spPr>
        <p:txBody>
          <a:bodyPr lIns="0" tIns="0" rIns="0" bIns="0" anchor="t">
            <a:noAutofit/>
          </a:bodyPr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75" name="文本框 374"/>
          <p:cNvSpPr txBox="1"/>
          <p:nvPr/>
        </p:nvSpPr>
        <p:spPr>
          <a:xfrm>
            <a:off x="3704040" y="2175840"/>
            <a:ext cx="148590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15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（备注合作来意）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76" name="文本框 375"/>
          <p:cNvSpPr txBox="1"/>
          <p:nvPr/>
        </p:nvSpPr>
        <p:spPr>
          <a:xfrm>
            <a:off x="938160" y="2652120"/>
            <a:ext cx="188595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15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合作流程：需求沟通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77" name="文本框 376"/>
          <p:cNvSpPr txBox="1"/>
          <p:nvPr/>
        </p:nvSpPr>
        <p:spPr>
          <a:xfrm>
            <a:off x="2652840" y="2656440"/>
            <a:ext cx="297000" cy="21204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en-US" sz="15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→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78" name="文本框 377"/>
          <p:cNvSpPr txBox="1"/>
          <p:nvPr/>
        </p:nvSpPr>
        <p:spPr>
          <a:xfrm>
            <a:off x="2949120" y="2652120"/>
            <a:ext cx="83820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15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内容策划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79" name="文本框 378"/>
          <p:cNvSpPr txBox="1"/>
          <p:nvPr/>
        </p:nvSpPr>
        <p:spPr>
          <a:xfrm>
            <a:off x="3711240" y="2656440"/>
            <a:ext cx="297000" cy="21204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en-US" sz="15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→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80" name="文本框 379"/>
          <p:cNvSpPr txBox="1"/>
          <p:nvPr/>
        </p:nvSpPr>
        <p:spPr>
          <a:xfrm>
            <a:off x="4007520" y="2652120"/>
            <a:ext cx="83820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15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视频制作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81" name="文本框 380"/>
          <p:cNvSpPr txBox="1"/>
          <p:nvPr/>
        </p:nvSpPr>
        <p:spPr>
          <a:xfrm>
            <a:off x="4769280" y="2656440"/>
            <a:ext cx="297000" cy="21204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en-US" sz="15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→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82" name="任意多边形 381"/>
          <p:cNvSpPr/>
          <p:nvPr/>
        </p:nvSpPr>
        <p:spPr>
          <a:xfrm>
            <a:off x="609480" y="3224160"/>
            <a:ext cx="238320" cy="143280"/>
          </a:xfrm>
          <a:custGeom>
            <a:avLst/>
            <a:gdLst/>
            <a:ahLst/>
            <a:cxnLst/>
            <a:rect l="0" t="0" r="r" b="b"/>
            <a:pathLst>
              <a:path w="662" h="398">
                <a:moveTo>
                  <a:pt x="334" y="22"/>
                </a:moveTo>
                <a:lnTo>
                  <a:pt x="234" y="103"/>
                </a:lnTo>
                <a:cubicBezTo>
                  <a:pt x="217" y="116"/>
                  <a:pt x="214" y="140"/>
                  <a:pt x="227" y="157"/>
                </a:cubicBezTo>
                <a:cubicBezTo>
                  <a:pt x="240" y="176"/>
                  <a:pt x="266" y="179"/>
                  <a:pt x="284" y="166"/>
                </a:cubicBezTo>
                <a:lnTo>
                  <a:pt x="387" y="86"/>
                </a:lnTo>
                <a:cubicBezTo>
                  <a:pt x="394" y="80"/>
                  <a:pt x="404" y="81"/>
                  <a:pt x="410" y="89"/>
                </a:cubicBezTo>
                <a:cubicBezTo>
                  <a:pt x="416" y="96"/>
                  <a:pt x="414" y="106"/>
                  <a:pt x="407" y="112"/>
                </a:cubicBezTo>
                <a:lnTo>
                  <a:pt x="385" y="129"/>
                </a:lnTo>
                <a:lnTo>
                  <a:pt x="529" y="261"/>
                </a:lnTo>
                <a:lnTo>
                  <a:pt x="529" y="66"/>
                </a:lnTo>
                <a:lnTo>
                  <a:pt x="528" y="66"/>
                </a:lnTo>
                <a:lnTo>
                  <a:pt x="524" y="63"/>
                </a:lnTo>
                <a:lnTo>
                  <a:pt x="449" y="15"/>
                </a:lnTo>
                <a:cubicBezTo>
                  <a:pt x="433" y="5"/>
                  <a:pt x="415" y="0"/>
                  <a:pt x="396" y="0"/>
                </a:cubicBezTo>
                <a:cubicBezTo>
                  <a:pt x="374" y="0"/>
                  <a:pt x="352" y="7"/>
                  <a:pt x="334" y="22"/>
                </a:cubicBezTo>
                <a:moveTo>
                  <a:pt x="358" y="150"/>
                </a:moveTo>
                <a:lnTo>
                  <a:pt x="304" y="192"/>
                </a:lnTo>
                <a:cubicBezTo>
                  <a:pt x="272" y="217"/>
                  <a:pt x="224" y="210"/>
                  <a:pt x="200" y="177"/>
                </a:cubicBezTo>
                <a:cubicBezTo>
                  <a:pt x="177" y="145"/>
                  <a:pt x="183" y="101"/>
                  <a:pt x="213" y="77"/>
                </a:cubicBezTo>
                <a:lnTo>
                  <a:pt x="299" y="7"/>
                </a:lnTo>
                <a:cubicBezTo>
                  <a:pt x="287" y="2"/>
                  <a:pt x="274" y="0"/>
                  <a:pt x="261" y="0"/>
                </a:cubicBezTo>
                <a:cubicBezTo>
                  <a:pt x="242" y="0"/>
                  <a:pt x="223" y="5"/>
                  <a:pt x="207" y="16"/>
                </a:cubicBezTo>
                <a:lnTo>
                  <a:pt x="132" y="66"/>
                </a:lnTo>
                <a:lnTo>
                  <a:pt x="132" y="297"/>
                </a:lnTo>
                <a:lnTo>
                  <a:pt x="161" y="297"/>
                </a:lnTo>
                <a:lnTo>
                  <a:pt x="256" y="384"/>
                </a:lnTo>
                <a:cubicBezTo>
                  <a:pt x="276" y="403"/>
                  <a:pt x="307" y="402"/>
                  <a:pt x="326" y="381"/>
                </a:cubicBezTo>
                <a:cubicBezTo>
                  <a:pt x="331" y="375"/>
                  <a:pt x="335" y="368"/>
                  <a:pt x="337" y="360"/>
                </a:cubicBezTo>
                <a:lnTo>
                  <a:pt x="355" y="376"/>
                </a:lnTo>
                <a:cubicBezTo>
                  <a:pt x="375" y="395"/>
                  <a:pt x="406" y="393"/>
                  <a:pt x="425" y="373"/>
                </a:cubicBezTo>
                <a:cubicBezTo>
                  <a:pt x="430" y="368"/>
                  <a:pt x="433" y="362"/>
                  <a:pt x="435" y="356"/>
                </a:cubicBezTo>
                <a:cubicBezTo>
                  <a:pt x="455" y="370"/>
                  <a:pt x="482" y="367"/>
                  <a:pt x="499" y="347"/>
                </a:cubicBezTo>
                <a:cubicBezTo>
                  <a:pt x="518" y="327"/>
                  <a:pt x="516" y="296"/>
                  <a:pt x="496" y="277"/>
                </a:cubicBezTo>
                <a:lnTo>
                  <a:pt x="358" y="150"/>
                </a:lnTo>
                <a:moveTo>
                  <a:pt x="16" y="66"/>
                </a:moveTo>
                <a:cubicBezTo>
                  <a:pt x="7" y="66"/>
                  <a:pt x="0" y="73"/>
                  <a:pt x="0" y="82"/>
                </a:cubicBezTo>
                <a:lnTo>
                  <a:pt x="0" y="297"/>
                </a:lnTo>
                <a:cubicBezTo>
                  <a:pt x="0" y="316"/>
                  <a:pt x="15" y="330"/>
                  <a:pt x="33" y="330"/>
                </a:cubicBezTo>
                <a:lnTo>
                  <a:pt x="66" y="330"/>
                </a:lnTo>
                <a:cubicBezTo>
                  <a:pt x="84" y="330"/>
                  <a:pt x="99" y="316"/>
                  <a:pt x="99" y="297"/>
                </a:cubicBezTo>
                <a:lnTo>
                  <a:pt x="99" y="66"/>
                </a:lnTo>
                <a:lnTo>
                  <a:pt x="16" y="66"/>
                </a:lnTo>
                <a:moveTo>
                  <a:pt x="49" y="264"/>
                </a:moveTo>
                <a:cubicBezTo>
                  <a:pt x="54" y="264"/>
                  <a:pt x="58" y="266"/>
                  <a:pt x="61" y="269"/>
                </a:cubicBezTo>
                <a:cubicBezTo>
                  <a:pt x="64" y="272"/>
                  <a:pt x="66" y="276"/>
                  <a:pt x="66" y="281"/>
                </a:cubicBezTo>
                <a:cubicBezTo>
                  <a:pt x="66" y="285"/>
                  <a:pt x="64" y="289"/>
                  <a:pt x="61" y="292"/>
                </a:cubicBezTo>
                <a:cubicBezTo>
                  <a:pt x="58" y="296"/>
                  <a:pt x="54" y="297"/>
                  <a:pt x="49" y="297"/>
                </a:cubicBezTo>
                <a:cubicBezTo>
                  <a:pt x="45" y="297"/>
                  <a:pt x="41" y="296"/>
                  <a:pt x="38" y="292"/>
                </a:cubicBezTo>
                <a:cubicBezTo>
                  <a:pt x="35" y="289"/>
                  <a:pt x="33" y="285"/>
                  <a:pt x="33" y="281"/>
                </a:cubicBezTo>
                <a:cubicBezTo>
                  <a:pt x="33" y="276"/>
                  <a:pt x="35" y="272"/>
                  <a:pt x="38" y="269"/>
                </a:cubicBezTo>
                <a:cubicBezTo>
                  <a:pt x="41" y="266"/>
                  <a:pt x="45" y="264"/>
                  <a:pt x="49" y="264"/>
                </a:cubicBezTo>
                <a:moveTo>
                  <a:pt x="562" y="66"/>
                </a:moveTo>
                <a:lnTo>
                  <a:pt x="562" y="297"/>
                </a:lnTo>
                <a:cubicBezTo>
                  <a:pt x="562" y="316"/>
                  <a:pt x="577" y="330"/>
                  <a:pt x="595" y="330"/>
                </a:cubicBezTo>
                <a:lnTo>
                  <a:pt x="629" y="330"/>
                </a:lnTo>
                <a:cubicBezTo>
                  <a:pt x="648" y="330"/>
                  <a:pt x="662" y="316"/>
                  <a:pt x="662" y="297"/>
                </a:cubicBezTo>
                <a:lnTo>
                  <a:pt x="662" y="82"/>
                </a:lnTo>
                <a:cubicBezTo>
                  <a:pt x="662" y="73"/>
                  <a:pt x="655" y="66"/>
                  <a:pt x="646" y="66"/>
                </a:cubicBezTo>
                <a:lnTo>
                  <a:pt x="562" y="66"/>
                </a:lnTo>
                <a:moveTo>
                  <a:pt x="595" y="281"/>
                </a:moveTo>
                <a:cubicBezTo>
                  <a:pt x="595" y="276"/>
                  <a:pt x="597" y="272"/>
                  <a:pt x="600" y="269"/>
                </a:cubicBezTo>
                <a:cubicBezTo>
                  <a:pt x="603" y="266"/>
                  <a:pt x="607" y="264"/>
                  <a:pt x="612" y="264"/>
                </a:cubicBezTo>
                <a:cubicBezTo>
                  <a:pt x="616" y="264"/>
                  <a:pt x="620" y="266"/>
                  <a:pt x="624" y="269"/>
                </a:cubicBezTo>
                <a:cubicBezTo>
                  <a:pt x="628" y="272"/>
                  <a:pt x="629" y="276"/>
                  <a:pt x="629" y="281"/>
                </a:cubicBezTo>
                <a:cubicBezTo>
                  <a:pt x="629" y="285"/>
                  <a:pt x="628" y="289"/>
                  <a:pt x="624" y="292"/>
                </a:cubicBezTo>
                <a:cubicBezTo>
                  <a:pt x="620" y="296"/>
                  <a:pt x="616" y="297"/>
                  <a:pt x="612" y="297"/>
                </a:cubicBezTo>
                <a:cubicBezTo>
                  <a:pt x="607" y="297"/>
                  <a:pt x="603" y="296"/>
                  <a:pt x="600" y="292"/>
                </a:cubicBezTo>
                <a:cubicBezTo>
                  <a:pt x="597" y="289"/>
                  <a:pt x="595" y="285"/>
                  <a:pt x="595" y="281"/>
                </a:cubicBezTo>
                <a:close/>
              </a:path>
            </a:pathLst>
          </a:custGeom>
          <a:solidFill>
            <a:srgbClr val="FBBF24"/>
          </a:solidFill>
          <a:ln w="0">
            <a:noFill/>
          </a:ln>
        </p:spPr>
        <p:txBody>
          <a:bodyPr lIns="0" tIns="0" rIns="0" bIns="0" anchor="t">
            <a:noAutofit/>
          </a:bodyPr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83" name="文本框 382"/>
          <p:cNvSpPr txBox="1"/>
          <p:nvPr/>
        </p:nvSpPr>
        <p:spPr>
          <a:xfrm>
            <a:off x="5065920" y="2652120"/>
            <a:ext cx="3528060" cy="230505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15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发布与数据反馈（视频制作周期预计</a:t>
            </a:r>
            <a:r>
              <a:rPr lang="en-US" altLang="zh-CN" sz="15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7</a:t>
            </a:r>
            <a:r>
              <a:rPr lang="zh-CN" altLang="en-US" sz="15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天）</a:t>
            </a:r>
            <a:endParaRPr lang="en-US" altLang="zh-CN" sz="1500" b="0" i="0" u="none" strike="noStrike">
              <a:solidFill>
                <a:srgbClr val="9CA3AF"/>
              </a:solidFill>
              <a:effectLst/>
              <a:uFillTx/>
              <a:latin typeface="Noto Sans SC" panose="020B0200000000000000" charset="-122"/>
              <a:ea typeface="Noto Sans SC" panose="020B0200000000000000" charset="-122"/>
            </a:endParaRPr>
          </a:p>
        </p:txBody>
      </p:sp>
      <p:sp>
        <p:nvSpPr>
          <p:cNvPr id="384" name="任意多边形 383"/>
          <p:cNvSpPr/>
          <p:nvPr/>
        </p:nvSpPr>
        <p:spPr>
          <a:xfrm>
            <a:off x="2442960" y="4233600"/>
            <a:ext cx="7306200" cy="1533960"/>
          </a:xfrm>
          <a:custGeom>
            <a:avLst/>
            <a:gdLst/>
            <a:ahLst/>
            <a:cxnLst/>
            <a:rect l="0" t="0" r="r" b="b"/>
            <a:pathLst>
              <a:path w="20295" h="4261">
                <a:moveTo>
                  <a:pt x="0" y="4063"/>
                </a:moveTo>
                <a:lnTo>
                  <a:pt x="0" y="199"/>
                </a:lnTo>
                <a:cubicBezTo>
                  <a:pt x="0" y="186"/>
                  <a:pt x="1" y="173"/>
                  <a:pt x="4" y="160"/>
                </a:cubicBezTo>
                <a:cubicBezTo>
                  <a:pt x="6" y="147"/>
                  <a:pt x="10" y="135"/>
                  <a:pt x="15" y="123"/>
                </a:cubicBezTo>
                <a:cubicBezTo>
                  <a:pt x="20" y="111"/>
                  <a:pt x="26" y="99"/>
                  <a:pt x="34" y="88"/>
                </a:cubicBezTo>
                <a:cubicBezTo>
                  <a:pt x="41" y="78"/>
                  <a:pt x="49" y="68"/>
                  <a:pt x="58" y="58"/>
                </a:cubicBezTo>
                <a:cubicBezTo>
                  <a:pt x="67" y="49"/>
                  <a:pt x="77" y="41"/>
                  <a:pt x="88" y="34"/>
                </a:cubicBezTo>
                <a:cubicBezTo>
                  <a:pt x="99" y="26"/>
                  <a:pt x="111" y="20"/>
                  <a:pt x="123" y="15"/>
                </a:cubicBezTo>
                <a:cubicBezTo>
                  <a:pt x="135" y="10"/>
                  <a:pt x="147" y="7"/>
                  <a:pt x="160" y="4"/>
                </a:cubicBezTo>
                <a:cubicBezTo>
                  <a:pt x="173" y="2"/>
                  <a:pt x="185" y="0"/>
                  <a:pt x="198" y="0"/>
                </a:cubicBezTo>
                <a:lnTo>
                  <a:pt x="20096" y="0"/>
                </a:lnTo>
                <a:cubicBezTo>
                  <a:pt x="20109" y="0"/>
                  <a:pt x="20122" y="2"/>
                  <a:pt x="20135" y="4"/>
                </a:cubicBezTo>
                <a:cubicBezTo>
                  <a:pt x="20148" y="7"/>
                  <a:pt x="20160" y="10"/>
                  <a:pt x="20172" y="15"/>
                </a:cubicBezTo>
                <a:cubicBezTo>
                  <a:pt x="20184" y="20"/>
                  <a:pt x="20196" y="26"/>
                  <a:pt x="20206" y="34"/>
                </a:cubicBezTo>
                <a:cubicBezTo>
                  <a:pt x="20217" y="41"/>
                  <a:pt x="20227" y="49"/>
                  <a:pt x="20236" y="58"/>
                </a:cubicBezTo>
                <a:cubicBezTo>
                  <a:pt x="20246" y="68"/>
                  <a:pt x="20254" y="78"/>
                  <a:pt x="20261" y="88"/>
                </a:cubicBezTo>
                <a:cubicBezTo>
                  <a:pt x="20268" y="99"/>
                  <a:pt x="20275" y="111"/>
                  <a:pt x="20279" y="123"/>
                </a:cubicBezTo>
                <a:cubicBezTo>
                  <a:pt x="20284" y="135"/>
                  <a:pt x="20288" y="147"/>
                  <a:pt x="20291" y="160"/>
                </a:cubicBezTo>
                <a:cubicBezTo>
                  <a:pt x="20293" y="173"/>
                  <a:pt x="20295" y="186"/>
                  <a:pt x="20295" y="199"/>
                </a:cubicBezTo>
                <a:lnTo>
                  <a:pt x="20295" y="4063"/>
                </a:lnTo>
                <a:cubicBezTo>
                  <a:pt x="20295" y="4076"/>
                  <a:pt x="20293" y="4089"/>
                  <a:pt x="20291" y="4101"/>
                </a:cubicBezTo>
                <a:cubicBezTo>
                  <a:pt x="20288" y="4114"/>
                  <a:pt x="20284" y="4126"/>
                  <a:pt x="20279" y="4139"/>
                </a:cubicBezTo>
                <a:cubicBezTo>
                  <a:pt x="20275" y="4151"/>
                  <a:pt x="20268" y="4162"/>
                  <a:pt x="20261" y="4173"/>
                </a:cubicBezTo>
                <a:cubicBezTo>
                  <a:pt x="20254" y="4184"/>
                  <a:pt x="20246" y="4194"/>
                  <a:pt x="20236" y="4203"/>
                </a:cubicBezTo>
                <a:cubicBezTo>
                  <a:pt x="20227" y="4212"/>
                  <a:pt x="20217" y="4220"/>
                  <a:pt x="20206" y="4228"/>
                </a:cubicBezTo>
                <a:cubicBezTo>
                  <a:pt x="20196" y="4235"/>
                  <a:pt x="20184" y="4241"/>
                  <a:pt x="20172" y="4246"/>
                </a:cubicBezTo>
                <a:cubicBezTo>
                  <a:pt x="20160" y="4251"/>
                  <a:pt x="20148" y="4255"/>
                  <a:pt x="20135" y="4257"/>
                </a:cubicBezTo>
                <a:cubicBezTo>
                  <a:pt x="20122" y="4260"/>
                  <a:pt x="20109" y="4261"/>
                  <a:pt x="20096" y="4261"/>
                </a:cubicBezTo>
                <a:lnTo>
                  <a:pt x="198" y="4261"/>
                </a:lnTo>
                <a:cubicBezTo>
                  <a:pt x="185" y="4261"/>
                  <a:pt x="173" y="4260"/>
                  <a:pt x="160" y="4257"/>
                </a:cubicBezTo>
                <a:cubicBezTo>
                  <a:pt x="147" y="4255"/>
                  <a:pt x="135" y="4251"/>
                  <a:pt x="123" y="4246"/>
                </a:cubicBezTo>
                <a:cubicBezTo>
                  <a:pt x="111" y="4241"/>
                  <a:pt x="99" y="4235"/>
                  <a:pt x="88" y="4228"/>
                </a:cubicBezTo>
                <a:cubicBezTo>
                  <a:pt x="77" y="4220"/>
                  <a:pt x="67" y="4212"/>
                  <a:pt x="58" y="4203"/>
                </a:cubicBezTo>
                <a:cubicBezTo>
                  <a:pt x="49" y="4194"/>
                  <a:pt x="41" y="4184"/>
                  <a:pt x="34" y="4173"/>
                </a:cubicBezTo>
                <a:cubicBezTo>
                  <a:pt x="26" y="4162"/>
                  <a:pt x="20" y="4151"/>
                  <a:pt x="15" y="4139"/>
                </a:cubicBezTo>
                <a:cubicBezTo>
                  <a:pt x="10" y="4126"/>
                  <a:pt x="6" y="4114"/>
                  <a:pt x="4" y="4101"/>
                </a:cubicBezTo>
                <a:cubicBezTo>
                  <a:pt x="1" y="4089"/>
                  <a:pt x="0" y="4076"/>
                  <a:pt x="0" y="4063"/>
                </a:cubicBezTo>
                <a:close/>
              </a:path>
            </a:pathLst>
          </a:custGeom>
          <a:solidFill>
            <a:srgbClr val="1F2937"/>
          </a:solidFill>
          <a:ln w="0">
            <a:noFill/>
          </a:ln>
        </p:spPr>
        <p:txBody>
          <a:bodyPr lIns="0" tIns="0" rIns="0" bIns="0" anchor="t">
            <a:noAutofit/>
          </a:bodyPr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85" name="任意多边形 384"/>
          <p:cNvSpPr/>
          <p:nvPr/>
        </p:nvSpPr>
        <p:spPr>
          <a:xfrm>
            <a:off x="2442960" y="4233600"/>
            <a:ext cx="7306200" cy="1533960"/>
          </a:xfrm>
          <a:custGeom>
            <a:avLst/>
            <a:gdLst/>
            <a:ahLst/>
            <a:cxnLst/>
            <a:rect l="0" t="0" r="r" b="b"/>
            <a:pathLst>
              <a:path w="20295" h="4261" fill="none">
                <a:moveTo>
                  <a:pt x="0" y="4063"/>
                </a:moveTo>
                <a:lnTo>
                  <a:pt x="0" y="199"/>
                </a:lnTo>
                <a:cubicBezTo>
                  <a:pt x="0" y="186"/>
                  <a:pt x="1" y="173"/>
                  <a:pt x="4" y="160"/>
                </a:cubicBezTo>
                <a:cubicBezTo>
                  <a:pt x="6" y="147"/>
                  <a:pt x="10" y="135"/>
                  <a:pt x="15" y="123"/>
                </a:cubicBezTo>
                <a:cubicBezTo>
                  <a:pt x="20" y="111"/>
                  <a:pt x="26" y="99"/>
                  <a:pt x="34" y="88"/>
                </a:cubicBezTo>
                <a:cubicBezTo>
                  <a:pt x="41" y="78"/>
                  <a:pt x="49" y="68"/>
                  <a:pt x="58" y="58"/>
                </a:cubicBezTo>
                <a:cubicBezTo>
                  <a:pt x="67" y="49"/>
                  <a:pt x="77" y="41"/>
                  <a:pt x="88" y="34"/>
                </a:cubicBezTo>
                <a:cubicBezTo>
                  <a:pt x="99" y="26"/>
                  <a:pt x="111" y="20"/>
                  <a:pt x="123" y="15"/>
                </a:cubicBezTo>
                <a:cubicBezTo>
                  <a:pt x="135" y="10"/>
                  <a:pt x="147" y="7"/>
                  <a:pt x="160" y="4"/>
                </a:cubicBezTo>
                <a:cubicBezTo>
                  <a:pt x="173" y="2"/>
                  <a:pt x="185" y="0"/>
                  <a:pt x="198" y="0"/>
                </a:cubicBezTo>
                <a:lnTo>
                  <a:pt x="20096" y="0"/>
                </a:lnTo>
                <a:cubicBezTo>
                  <a:pt x="20109" y="0"/>
                  <a:pt x="20122" y="2"/>
                  <a:pt x="20135" y="4"/>
                </a:cubicBezTo>
                <a:cubicBezTo>
                  <a:pt x="20148" y="7"/>
                  <a:pt x="20160" y="10"/>
                  <a:pt x="20172" y="15"/>
                </a:cubicBezTo>
                <a:cubicBezTo>
                  <a:pt x="20184" y="20"/>
                  <a:pt x="20196" y="26"/>
                  <a:pt x="20206" y="34"/>
                </a:cubicBezTo>
                <a:cubicBezTo>
                  <a:pt x="20217" y="41"/>
                  <a:pt x="20227" y="49"/>
                  <a:pt x="20236" y="58"/>
                </a:cubicBezTo>
                <a:cubicBezTo>
                  <a:pt x="20246" y="68"/>
                  <a:pt x="20254" y="78"/>
                  <a:pt x="20261" y="88"/>
                </a:cubicBezTo>
                <a:cubicBezTo>
                  <a:pt x="20268" y="99"/>
                  <a:pt x="20275" y="111"/>
                  <a:pt x="20279" y="123"/>
                </a:cubicBezTo>
                <a:cubicBezTo>
                  <a:pt x="20284" y="135"/>
                  <a:pt x="20288" y="147"/>
                  <a:pt x="20291" y="160"/>
                </a:cubicBezTo>
                <a:cubicBezTo>
                  <a:pt x="20293" y="173"/>
                  <a:pt x="20295" y="186"/>
                  <a:pt x="20295" y="199"/>
                </a:cubicBezTo>
                <a:lnTo>
                  <a:pt x="20295" y="4063"/>
                </a:lnTo>
                <a:cubicBezTo>
                  <a:pt x="20295" y="4076"/>
                  <a:pt x="20293" y="4089"/>
                  <a:pt x="20291" y="4101"/>
                </a:cubicBezTo>
                <a:cubicBezTo>
                  <a:pt x="20288" y="4114"/>
                  <a:pt x="20284" y="4126"/>
                  <a:pt x="20279" y="4139"/>
                </a:cubicBezTo>
                <a:cubicBezTo>
                  <a:pt x="20275" y="4151"/>
                  <a:pt x="20268" y="4162"/>
                  <a:pt x="20261" y="4173"/>
                </a:cubicBezTo>
                <a:cubicBezTo>
                  <a:pt x="20254" y="4184"/>
                  <a:pt x="20246" y="4194"/>
                  <a:pt x="20236" y="4203"/>
                </a:cubicBezTo>
                <a:cubicBezTo>
                  <a:pt x="20227" y="4212"/>
                  <a:pt x="20217" y="4220"/>
                  <a:pt x="20206" y="4228"/>
                </a:cubicBezTo>
                <a:cubicBezTo>
                  <a:pt x="20196" y="4235"/>
                  <a:pt x="20184" y="4241"/>
                  <a:pt x="20172" y="4246"/>
                </a:cubicBezTo>
                <a:cubicBezTo>
                  <a:pt x="20160" y="4251"/>
                  <a:pt x="20148" y="4255"/>
                  <a:pt x="20135" y="4257"/>
                </a:cubicBezTo>
                <a:cubicBezTo>
                  <a:pt x="20122" y="4260"/>
                  <a:pt x="20109" y="4261"/>
                  <a:pt x="20096" y="4261"/>
                </a:cubicBezTo>
                <a:lnTo>
                  <a:pt x="198" y="4261"/>
                </a:lnTo>
                <a:cubicBezTo>
                  <a:pt x="185" y="4261"/>
                  <a:pt x="173" y="4260"/>
                  <a:pt x="160" y="4257"/>
                </a:cubicBezTo>
                <a:cubicBezTo>
                  <a:pt x="147" y="4255"/>
                  <a:pt x="135" y="4251"/>
                  <a:pt x="123" y="4246"/>
                </a:cubicBezTo>
                <a:cubicBezTo>
                  <a:pt x="111" y="4241"/>
                  <a:pt x="99" y="4235"/>
                  <a:pt x="88" y="4228"/>
                </a:cubicBezTo>
                <a:cubicBezTo>
                  <a:pt x="77" y="4220"/>
                  <a:pt x="67" y="4212"/>
                  <a:pt x="58" y="4203"/>
                </a:cubicBezTo>
                <a:cubicBezTo>
                  <a:pt x="49" y="4194"/>
                  <a:pt x="41" y="4184"/>
                  <a:pt x="34" y="4173"/>
                </a:cubicBezTo>
                <a:cubicBezTo>
                  <a:pt x="26" y="4162"/>
                  <a:pt x="20" y="4151"/>
                  <a:pt x="15" y="4139"/>
                </a:cubicBezTo>
                <a:cubicBezTo>
                  <a:pt x="10" y="4126"/>
                  <a:pt x="6" y="4114"/>
                  <a:pt x="4" y="4101"/>
                </a:cubicBezTo>
                <a:cubicBezTo>
                  <a:pt x="1" y="4089"/>
                  <a:pt x="0" y="4076"/>
                  <a:pt x="0" y="4063"/>
                </a:cubicBezTo>
              </a:path>
            </a:pathLst>
          </a:custGeom>
          <a:ln w="9360">
            <a:solidFill>
              <a:srgbClr val="374151"/>
            </a:solidFill>
            <a:miter/>
          </a:ln>
        </p:spPr>
        <p:txBody>
          <a:bodyPr lIns="4680" tIns="4680" rIns="4680" bIns="4680" anchor="t">
            <a:noAutofit/>
          </a:bodyPr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86" name="任意多边形 385"/>
          <p:cNvSpPr/>
          <p:nvPr/>
        </p:nvSpPr>
        <p:spPr>
          <a:xfrm>
            <a:off x="2752560" y="4543200"/>
            <a:ext cx="914760" cy="914760"/>
          </a:xfrm>
          <a:custGeom>
            <a:avLst/>
            <a:gdLst/>
            <a:ahLst/>
            <a:cxnLst/>
            <a:rect l="0" t="0" r="r" b="b"/>
            <a:pathLst>
              <a:path w="2541" h="2541">
                <a:moveTo>
                  <a:pt x="2541" y="1270"/>
                </a:moveTo>
                <a:cubicBezTo>
                  <a:pt x="2541" y="1312"/>
                  <a:pt x="2539" y="1354"/>
                  <a:pt x="2535" y="1396"/>
                </a:cubicBezTo>
                <a:cubicBezTo>
                  <a:pt x="2531" y="1437"/>
                  <a:pt x="2525" y="1478"/>
                  <a:pt x="2517" y="1519"/>
                </a:cubicBezTo>
                <a:cubicBezTo>
                  <a:pt x="2508" y="1560"/>
                  <a:pt x="2498" y="1600"/>
                  <a:pt x="2486" y="1640"/>
                </a:cubicBezTo>
                <a:cubicBezTo>
                  <a:pt x="2474" y="1680"/>
                  <a:pt x="2460" y="1719"/>
                  <a:pt x="2444" y="1757"/>
                </a:cubicBezTo>
                <a:cubicBezTo>
                  <a:pt x="2428" y="1796"/>
                  <a:pt x="2411" y="1833"/>
                  <a:pt x="2391" y="1870"/>
                </a:cubicBezTo>
                <a:cubicBezTo>
                  <a:pt x="2371" y="1906"/>
                  <a:pt x="2350" y="1942"/>
                  <a:pt x="2327" y="1977"/>
                </a:cubicBezTo>
                <a:cubicBezTo>
                  <a:pt x="2304" y="2011"/>
                  <a:pt x="2279" y="2045"/>
                  <a:pt x="2253" y="2077"/>
                </a:cubicBezTo>
                <a:cubicBezTo>
                  <a:pt x="2226" y="2109"/>
                  <a:pt x="2198" y="2140"/>
                  <a:pt x="2169" y="2169"/>
                </a:cubicBezTo>
                <a:cubicBezTo>
                  <a:pt x="2140" y="2199"/>
                  <a:pt x="2109" y="2226"/>
                  <a:pt x="2077" y="2253"/>
                </a:cubicBezTo>
                <a:cubicBezTo>
                  <a:pt x="2044" y="2279"/>
                  <a:pt x="2011" y="2304"/>
                  <a:pt x="1977" y="2327"/>
                </a:cubicBezTo>
                <a:cubicBezTo>
                  <a:pt x="1942" y="2350"/>
                  <a:pt x="1906" y="2372"/>
                  <a:pt x="1870" y="2391"/>
                </a:cubicBezTo>
                <a:cubicBezTo>
                  <a:pt x="1833" y="2411"/>
                  <a:pt x="1795" y="2429"/>
                  <a:pt x="1757" y="2444"/>
                </a:cubicBezTo>
                <a:cubicBezTo>
                  <a:pt x="1719" y="2460"/>
                  <a:pt x="1679" y="2474"/>
                  <a:pt x="1640" y="2486"/>
                </a:cubicBezTo>
                <a:cubicBezTo>
                  <a:pt x="1600" y="2499"/>
                  <a:pt x="1560" y="2509"/>
                  <a:pt x="1519" y="2517"/>
                </a:cubicBezTo>
                <a:cubicBezTo>
                  <a:pt x="1478" y="2525"/>
                  <a:pt x="1437" y="2531"/>
                  <a:pt x="1395" y="2535"/>
                </a:cubicBezTo>
                <a:cubicBezTo>
                  <a:pt x="1354" y="2539"/>
                  <a:pt x="1313" y="2541"/>
                  <a:pt x="1271" y="2541"/>
                </a:cubicBezTo>
                <a:cubicBezTo>
                  <a:pt x="1228" y="2541"/>
                  <a:pt x="1187" y="2539"/>
                  <a:pt x="1145" y="2535"/>
                </a:cubicBezTo>
                <a:cubicBezTo>
                  <a:pt x="1104" y="2531"/>
                  <a:pt x="1063" y="2525"/>
                  <a:pt x="1022" y="2517"/>
                </a:cubicBezTo>
                <a:cubicBezTo>
                  <a:pt x="981" y="2509"/>
                  <a:pt x="941" y="2499"/>
                  <a:pt x="901" y="2486"/>
                </a:cubicBezTo>
                <a:cubicBezTo>
                  <a:pt x="861" y="2474"/>
                  <a:pt x="822" y="2460"/>
                  <a:pt x="784" y="2444"/>
                </a:cubicBezTo>
                <a:cubicBezTo>
                  <a:pt x="746" y="2429"/>
                  <a:pt x="708" y="2411"/>
                  <a:pt x="671" y="2391"/>
                </a:cubicBezTo>
                <a:cubicBezTo>
                  <a:pt x="635" y="2372"/>
                  <a:pt x="599" y="2350"/>
                  <a:pt x="564" y="2327"/>
                </a:cubicBezTo>
                <a:cubicBezTo>
                  <a:pt x="530" y="2304"/>
                  <a:pt x="496" y="2279"/>
                  <a:pt x="464" y="2253"/>
                </a:cubicBezTo>
                <a:cubicBezTo>
                  <a:pt x="432" y="2226"/>
                  <a:pt x="401" y="2199"/>
                  <a:pt x="372" y="2169"/>
                </a:cubicBezTo>
                <a:cubicBezTo>
                  <a:pt x="343" y="2140"/>
                  <a:pt x="315" y="2109"/>
                  <a:pt x="288" y="2077"/>
                </a:cubicBezTo>
                <a:cubicBezTo>
                  <a:pt x="262" y="2045"/>
                  <a:pt x="237" y="2011"/>
                  <a:pt x="214" y="1977"/>
                </a:cubicBezTo>
                <a:cubicBezTo>
                  <a:pt x="191" y="1942"/>
                  <a:pt x="170" y="1906"/>
                  <a:pt x="150" y="1870"/>
                </a:cubicBezTo>
                <a:cubicBezTo>
                  <a:pt x="130" y="1833"/>
                  <a:pt x="113" y="1796"/>
                  <a:pt x="97" y="1757"/>
                </a:cubicBezTo>
                <a:cubicBezTo>
                  <a:pt x="81" y="1719"/>
                  <a:pt x="67" y="1680"/>
                  <a:pt x="55" y="1640"/>
                </a:cubicBezTo>
                <a:cubicBezTo>
                  <a:pt x="43" y="1600"/>
                  <a:pt x="32" y="1560"/>
                  <a:pt x="24" y="1519"/>
                </a:cubicBezTo>
                <a:cubicBezTo>
                  <a:pt x="16" y="1478"/>
                  <a:pt x="10" y="1437"/>
                  <a:pt x="6" y="1396"/>
                </a:cubicBezTo>
                <a:cubicBezTo>
                  <a:pt x="2" y="1354"/>
                  <a:pt x="0" y="1312"/>
                  <a:pt x="0" y="1270"/>
                </a:cubicBezTo>
                <a:cubicBezTo>
                  <a:pt x="0" y="1229"/>
                  <a:pt x="2" y="1187"/>
                  <a:pt x="6" y="1146"/>
                </a:cubicBezTo>
                <a:cubicBezTo>
                  <a:pt x="10" y="1104"/>
                  <a:pt x="16" y="1063"/>
                  <a:pt x="24" y="1022"/>
                </a:cubicBezTo>
                <a:cubicBezTo>
                  <a:pt x="32" y="982"/>
                  <a:pt x="43" y="941"/>
                  <a:pt x="55" y="901"/>
                </a:cubicBezTo>
                <a:cubicBezTo>
                  <a:pt x="67" y="862"/>
                  <a:pt x="81" y="823"/>
                  <a:pt x="97" y="784"/>
                </a:cubicBezTo>
                <a:cubicBezTo>
                  <a:pt x="113" y="746"/>
                  <a:pt x="130" y="708"/>
                  <a:pt x="150" y="671"/>
                </a:cubicBezTo>
                <a:cubicBezTo>
                  <a:pt x="170" y="635"/>
                  <a:pt x="191" y="599"/>
                  <a:pt x="214" y="565"/>
                </a:cubicBezTo>
                <a:cubicBezTo>
                  <a:pt x="237" y="530"/>
                  <a:pt x="262" y="497"/>
                  <a:pt x="288" y="464"/>
                </a:cubicBezTo>
                <a:cubicBezTo>
                  <a:pt x="315" y="432"/>
                  <a:pt x="343" y="402"/>
                  <a:pt x="372" y="372"/>
                </a:cubicBezTo>
                <a:cubicBezTo>
                  <a:pt x="401" y="343"/>
                  <a:pt x="432" y="315"/>
                  <a:pt x="464" y="288"/>
                </a:cubicBezTo>
                <a:cubicBezTo>
                  <a:pt x="496" y="262"/>
                  <a:pt x="530" y="237"/>
                  <a:pt x="564" y="214"/>
                </a:cubicBezTo>
                <a:cubicBezTo>
                  <a:pt x="599" y="191"/>
                  <a:pt x="635" y="170"/>
                  <a:pt x="671" y="150"/>
                </a:cubicBezTo>
                <a:cubicBezTo>
                  <a:pt x="708" y="130"/>
                  <a:pt x="746" y="113"/>
                  <a:pt x="784" y="97"/>
                </a:cubicBezTo>
                <a:cubicBezTo>
                  <a:pt x="822" y="81"/>
                  <a:pt x="861" y="67"/>
                  <a:pt x="901" y="55"/>
                </a:cubicBezTo>
                <a:cubicBezTo>
                  <a:pt x="941" y="43"/>
                  <a:pt x="981" y="33"/>
                  <a:pt x="1022" y="25"/>
                </a:cubicBezTo>
                <a:cubicBezTo>
                  <a:pt x="1063" y="16"/>
                  <a:pt x="1104" y="10"/>
                  <a:pt x="1145" y="6"/>
                </a:cubicBezTo>
                <a:cubicBezTo>
                  <a:pt x="1187" y="2"/>
                  <a:pt x="1228" y="0"/>
                  <a:pt x="1271" y="0"/>
                </a:cubicBezTo>
                <a:cubicBezTo>
                  <a:pt x="1313" y="0"/>
                  <a:pt x="1354" y="2"/>
                  <a:pt x="1395" y="6"/>
                </a:cubicBezTo>
                <a:cubicBezTo>
                  <a:pt x="1437" y="10"/>
                  <a:pt x="1478" y="16"/>
                  <a:pt x="1519" y="25"/>
                </a:cubicBezTo>
                <a:cubicBezTo>
                  <a:pt x="1560" y="33"/>
                  <a:pt x="1600" y="43"/>
                  <a:pt x="1640" y="55"/>
                </a:cubicBezTo>
                <a:cubicBezTo>
                  <a:pt x="1679" y="67"/>
                  <a:pt x="1719" y="81"/>
                  <a:pt x="1757" y="97"/>
                </a:cubicBezTo>
                <a:cubicBezTo>
                  <a:pt x="1795" y="113"/>
                  <a:pt x="1833" y="130"/>
                  <a:pt x="1870" y="150"/>
                </a:cubicBezTo>
                <a:cubicBezTo>
                  <a:pt x="1906" y="170"/>
                  <a:pt x="1942" y="191"/>
                  <a:pt x="1977" y="214"/>
                </a:cubicBezTo>
                <a:cubicBezTo>
                  <a:pt x="2011" y="237"/>
                  <a:pt x="2044" y="262"/>
                  <a:pt x="2077" y="288"/>
                </a:cubicBezTo>
                <a:cubicBezTo>
                  <a:pt x="2109" y="315"/>
                  <a:pt x="2140" y="343"/>
                  <a:pt x="2169" y="372"/>
                </a:cubicBezTo>
                <a:cubicBezTo>
                  <a:pt x="2198" y="402"/>
                  <a:pt x="2226" y="432"/>
                  <a:pt x="2253" y="464"/>
                </a:cubicBezTo>
                <a:cubicBezTo>
                  <a:pt x="2279" y="497"/>
                  <a:pt x="2304" y="530"/>
                  <a:pt x="2327" y="565"/>
                </a:cubicBezTo>
                <a:cubicBezTo>
                  <a:pt x="2350" y="599"/>
                  <a:pt x="2371" y="635"/>
                  <a:pt x="2391" y="671"/>
                </a:cubicBezTo>
                <a:cubicBezTo>
                  <a:pt x="2411" y="708"/>
                  <a:pt x="2428" y="746"/>
                  <a:pt x="2444" y="784"/>
                </a:cubicBezTo>
                <a:cubicBezTo>
                  <a:pt x="2460" y="823"/>
                  <a:pt x="2474" y="862"/>
                  <a:pt x="2486" y="901"/>
                </a:cubicBezTo>
                <a:cubicBezTo>
                  <a:pt x="2498" y="941"/>
                  <a:pt x="2508" y="982"/>
                  <a:pt x="2517" y="1022"/>
                </a:cubicBezTo>
                <a:cubicBezTo>
                  <a:pt x="2525" y="1063"/>
                  <a:pt x="2531" y="1104"/>
                  <a:pt x="2535" y="1146"/>
                </a:cubicBezTo>
                <a:cubicBezTo>
                  <a:pt x="2539" y="1187"/>
                  <a:pt x="2541" y="1229"/>
                  <a:pt x="2541" y="1270"/>
                </a:cubicBezTo>
                <a:close/>
              </a:path>
            </a:pathLst>
          </a:custGeom>
          <a:solidFill>
            <a:srgbClr val="4F46E5">
              <a:alpha val="10000"/>
            </a:srgbClr>
          </a:solidFill>
          <a:ln w="0">
            <a:noFill/>
          </a:ln>
        </p:spPr>
        <p:txBody>
          <a:bodyPr lIns="0" tIns="0" rIns="0" bIns="0" anchor="t">
            <a:noAutofit/>
          </a:bodyPr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87" name="任意多边形 386"/>
          <p:cNvSpPr/>
          <p:nvPr/>
        </p:nvSpPr>
        <p:spPr>
          <a:xfrm>
            <a:off x="2964240" y="4790880"/>
            <a:ext cx="491400" cy="400680"/>
          </a:xfrm>
          <a:custGeom>
            <a:avLst/>
            <a:gdLst/>
            <a:ahLst/>
            <a:cxnLst/>
            <a:rect l="0" t="0" r="r" b="b"/>
            <a:pathLst>
              <a:path w="1365" h="1113">
                <a:moveTo>
                  <a:pt x="924" y="336"/>
                </a:moveTo>
                <a:cubicBezTo>
                  <a:pt x="940" y="336"/>
                  <a:pt x="955" y="337"/>
                  <a:pt x="971" y="339"/>
                </a:cubicBezTo>
                <a:cubicBezTo>
                  <a:pt x="930" y="145"/>
                  <a:pt x="721" y="0"/>
                  <a:pt x="483" y="0"/>
                </a:cubicBezTo>
                <a:cubicBezTo>
                  <a:pt x="217" y="0"/>
                  <a:pt x="0" y="181"/>
                  <a:pt x="0" y="410"/>
                </a:cubicBezTo>
                <a:cubicBezTo>
                  <a:pt x="0" y="543"/>
                  <a:pt x="73" y="653"/>
                  <a:pt x="193" y="738"/>
                </a:cubicBezTo>
                <a:lnTo>
                  <a:pt x="145" y="883"/>
                </a:lnTo>
                <a:lnTo>
                  <a:pt x="314" y="799"/>
                </a:lnTo>
                <a:cubicBezTo>
                  <a:pt x="374" y="810"/>
                  <a:pt x="423" y="823"/>
                  <a:pt x="483" y="823"/>
                </a:cubicBezTo>
                <a:cubicBezTo>
                  <a:pt x="498" y="823"/>
                  <a:pt x="513" y="822"/>
                  <a:pt x="528" y="821"/>
                </a:cubicBezTo>
                <a:cubicBezTo>
                  <a:pt x="518" y="789"/>
                  <a:pt x="513" y="755"/>
                  <a:pt x="513" y="719"/>
                </a:cubicBezTo>
                <a:cubicBezTo>
                  <a:pt x="513" y="508"/>
                  <a:pt x="695" y="336"/>
                  <a:pt x="924" y="336"/>
                </a:cubicBezTo>
                <a:moveTo>
                  <a:pt x="665" y="205"/>
                </a:moveTo>
                <a:cubicBezTo>
                  <a:pt x="701" y="205"/>
                  <a:pt x="725" y="229"/>
                  <a:pt x="725" y="266"/>
                </a:cubicBezTo>
                <a:cubicBezTo>
                  <a:pt x="725" y="302"/>
                  <a:pt x="701" y="326"/>
                  <a:pt x="665" y="326"/>
                </a:cubicBezTo>
                <a:cubicBezTo>
                  <a:pt x="627" y="326"/>
                  <a:pt x="591" y="302"/>
                  <a:pt x="591" y="266"/>
                </a:cubicBezTo>
                <a:cubicBezTo>
                  <a:pt x="591" y="229"/>
                  <a:pt x="627" y="205"/>
                  <a:pt x="665" y="205"/>
                </a:cubicBezTo>
                <a:moveTo>
                  <a:pt x="326" y="326"/>
                </a:moveTo>
                <a:cubicBezTo>
                  <a:pt x="290" y="326"/>
                  <a:pt x="253" y="302"/>
                  <a:pt x="253" y="266"/>
                </a:cubicBezTo>
                <a:cubicBezTo>
                  <a:pt x="253" y="229"/>
                  <a:pt x="290" y="205"/>
                  <a:pt x="326" y="205"/>
                </a:cubicBezTo>
                <a:cubicBezTo>
                  <a:pt x="362" y="205"/>
                  <a:pt x="386" y="229"/>
                  <a:pt x="386" y="266"/>
                </a:cubicBezTo>
                <a:cubicBezTo>
                  <a:pt x="386" y="302"/>
                  <a:pt x="362" y="326"/>
                  <a:pt x="326" y="326"/>
                </a:cubicBezTo>
                <a:moveTo>
                  <a:pt x="1365" y="714"/>
                </a:moveTo>
                <a:cubicBezTo>
                  <a:pt x="1365" y="520"/>
                  <a:pt x="1172" y="362"/>
                  <a:pt x="955" y="362"/>
                </a:cubicBezTo>
                <a:cubicBezTo>
                  <a:pt x="725" y="362"/>
                  <a:pt x="544" y="520"/>
                  <a:pt x="544" y="714"/>
                </a:cubicBezTo>
                <a:cubicBezTo>
                  <a:pt x="544" y="907"/>
                  <a:pt x="725" y="1064"/>
                  <a:pt x="955" y="1064"/>
                </a:cubicBezTo>
                <a:cubicBezTo>
                  <a:pt x="1003" y="1064"/>
                  <a:pt x="1051" y="1052"/>
                  <a:pt x="1100" y="1040"/>
                </a:cubicBezTo>
                <a:lnTo>
                  <a:pt x="1233" y="1113"/>
                </a:lnTo>
                <a:lnTo>
                  <a:pt x="1196" y="992"/>
                </a:lnTo>
                <a:cubicBezTo>
                  <a:pt x="1293" y="919"/>
                  <a:pt x="1365" y="823"/>
                  <a:pt x="1365" y="714"/>
                </a:cubicBezTo>
                <a:moveTo>
                  <a:pt x="822" y="653"/>
                </a:moveTo>
                <a:cubicBezTo>
                  <a:pt x="798" y="653"/>
                  <a:pt x="774" y="629"/>
                  <a:pt x="774" y="605"/>
                </a:cubicBezTo>
                <a:cubicBezTo>
                  <a:pt x="774" y="579"/>
                  <a:pt x="798" y="556"/>
                  <a:pt x="822" y="556"/>
                </a:cubicBezTo>
                <a:cubicBezTo>
                  <a:pt x="858" y="556"/>
                  <a:pt x="882" y="581"/>
                  <a:pt x="882" y="605"/>
                </a:cubicBezTo>
                <a:cubicBezTo>
                  <a:pt x="882" y="629"/>
                  <a:pt x="858" y="653"/>
                  <a:pt x="822" y="653"/>
                </a:cubicBezTo>
                <a:moveTo>
                  <a:pt x="1087" y="653"/>
                </a:moveTo>
                <a:cubicBezTo>
                  <a:pt x="1063" y="653"/>
                  <a:pt x="1039" y="629"/>
                  <a:pt x="1039" y="605"/>
                </a:cubicBezTo>
                <a:cubicBezTo>
                  <a:pt x="1039" y="579"/>
                  <a:pt x="1063" y="556"/>
                  <a:pt x="1087" y="556"/>
                </a:cubicBezTo>
                <a:cubicBezTo>
                  <a:pt x="1123" y="556"/>
                  <a:pt x="1148" y="581"/>
                  <a:pt x="1148" y="605"/>
                </a:cubicBezTo>
                <a:cubicBezTo>
                  <a:pt x="1148" y="629"/>
                  <a:pt x="1123" y="653"/>
                  <a:pt x="1087" y="653"/>
                </a:cubicBez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txBody>
          <a:bodyPr lIns="0" tIns="0" rIns="0" bIns="0" anchor="t">
            <a:noAutofit/>
          </a:bodyPr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88" name="文本框 387"/>
          <p:cNvSpPr txBox="1"/>
          <p:nvPr/>
        </p:nvSpPr>
        <p:spPr>
          <a:xfrm>
            <a:off x="961920" y="3128400"/>
            <a:ext cx="440055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15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期待与科技品牌、硬件厂商携手，打造双赢内容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89" name="文本框 388"/>
          <p:cNvSpPr txBox="1"/>
          <p:nvPr/>
        </p:nvSpPr>
        <p:spPr>
          <a:xfrm>
            <a:off x="3895560" y="4655160"/>
            <a:ext cx="1659636" cy="2656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1800" b="1" i="0" u="none" strike="noStrike">
                <a:solidFill>
                  <a:srgbClr val="F9FAFB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关键联系方式</a:t>
            </a:r>
            <a:endParaRPr lang="en-US" sz="18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90" name="任意多边形 389"/>
          <p:cNvSpPr/>
          <p:nvPr/>
        </p:nvSpPr>
        <p:spPr>
          <a:xfrm>
            <a:off x="7291080" y="4709880"/>
            <a:ext cx="2143440" cy="581400"/>
          </a:xfrm>
          <a:custGeom>
            <a:avLst/>
            <a:gdLst/>
            <a:ahLst/>
            <a:cxnLst/>
            <a:rect l="0" t="0" r="r" b="b"/>
            <a:pathLst>
              <a:path w="5954" h="1615">
                <a:moveTo>
                  <a:pt x="0" y="1417"/>
                </a:moveTo>
                <a:lnTo>
                  <a:pt x="0" y="199"/>
                </a:lnTo>
                <a:cubicBezTo>
                  <a:pt x="0" y="186"/>
                  <a:pt x="2" y="173"/>
                  <a:pt x="4" y="160"/>
                </a:cubicBezTo>
                <a:cubicBezTo>
                  <a:pt x="7" y="147"/>
                  <a:pt x="10" y="135"/>
                  <a:pt x="15" y="123"/>
                </a:cubicBezTo>
                <a:cubicBezTo>
                  <a:pt x="20" y="111"/>
                  <a:pt x="27" y="99"/>
                  <a:pt x="34" y="88"/>
                </a:cubicBezTo>
                <a:cubicBezTo>
                  <a:pt x="41" y="78"/>
                  <a:pt x="49" y="67"/>
                  <a:pt x="58" y="58"/>
                </a:cubicBezTo>
                <a:cubicBezTo>
                  <a:pt x="68" y="49"/>
                  <a:pt x="78" y="41"/>
                  <a:pt x="89" y="34"/>
                </a:cubicBezTo>
                <a:cubicBezTo>
                  <a:pt x="99" y="26"/>
                  <a:pt x="111" y="20"/>
                  <a:pt x="123" y="15"/>
                </a:cubicBezTo>
                <a:cubicBezTo>
                  <a:pt x="135" y="10"/>
                  <a:pt x="147" y="6"/>
                  <a:pt x="160" y="4"/>
                </a:cubicBezTo>
                <a:cubicBezTo>
                  <a:pt x="173" y="1"/>
                  <a:pt x="186" y="0"/>
                  <a:pt x="199" y="0"/>
                </a:cubicBezTo>
                <a:lnTo>
                  <a:pt x="5756" y="0"/>
                </a:lnTo>
                <a:cubicBezTo>
                  <a:pt x="5769" y="0"/>
                  <a:pt x="5782" y="1"/>
                  <a:pt x="5795" y="4"/>
                </a:cubicBezTo>
                <a:cubicBezTo>
                  <a:pt x="5808" y="6"/>
                  <a:pt x="5820" y="10"/>
                  <a:pt x="5832" y="15"/>
                </a:cubicBezTo>
                <a:cubicBezTo>
                  <a:pt x="5844" y="20"/>
                  <a:pt x="5855" y="26"/>
                  <a:pt x="5866" y="34"/>
                </a:cubicBezTo>
                <a:cubicBezTo>
                  <a:pt x="5877" y="41"/>
                  <a:pt x="5887" y="49"/>
                  <a:pt x="5896" y="58"/>
                </a:cubicBezTo>
                <a:cubicBezTo>
                  <a:pt x="5906" y="67"/>
                  <a:pt x="5914" y="78"/>
                  <a:pt x="5921" y="88"/>
                </a:cubicBezTo>
                <a:cubicBezTo>
                  <a:pt x="5928" y="99"/>
                  <a:pt x="5934" y="111"/>
                  <a:pt x="5939" y="123"/>
                </a:cubicBezTo>
                <a:cubicBezTo>
                  <a:pt x="5944" y="135"/>
                  <a:pt x="5948" y="147"/>
                  <a:pt x="5951" y="160"/>
                </a:cubicBezTo>
                <a:cubicBezTo>
                  <a:pt x="5953" y="173"/>
                  <a:pt x="5954" y="186"/>
                  <a:pt x="5954" y="199"/>
                </a:cubicBezTo>
                <a:lnTo>
                  <a:pt x="5954" y="1417"/>
                </a:lnTo>
                <a:cubicBezTo>
                  <a:pt x="5954" y="1430"/>
                  <a:pt x="5953" y="1443"/>
                  <a:pt x="5951" y="1455"/>
                </a:cubicBezTo>
                <a:cubicBezTo>
                  <a:pt x="5948" y="1468"/>
                  <a:pt x="5944" y="1481"/>
                  <a:pt x="5939" y="1493"/>
                </a:cubicBezTo>
                <a:cubicBezTo>
                  <a:pt x="5934" y="1505"/>
                  <a:pt x="5928" y="1516"/>
                  <a:pt x="5921" y="1527"/>
                </a:cubicBezTo>
                <a:cubicBezTo>
                  <a:pt x="5914" y="1538"/>
                  <a:pt x="5906" y="1548"/>
                  <a:pt x="5896" y="1557"/>
                </a:cubicBezTo>
                <a:cubicBezTo>
                  <a:pt x="5887" y="1566"/>
                  <a:pt x="5877" y="1574"/>
                  <a:pt x="5866" y="1582"/>
                </a:cubicBezTo>
                <a:cubicBezTo>
                  <a:pt x="5855" y="1589"/>
                  <a:pt x="5844" y="1595"/>
                  <a:pt x="5832" y="1600"/>
                </a:cubicBezTo>
                <a:cubicBezTo>
                  <a:pt x="5820" y="1605"/>
                  <a:pt x="5808" y="1609"/>
                  <a:pt x="5795" y="1611"/>
                </a:cubicBezTo>
                <a:cubicBezTo>
                  <a:pt x="5782" y="1614"/>
                  <a:pt x="5769" y="1615"/>
                  <a:pt x="5756" y="1615"/>
                </a:cubicBezTo>
                <a:lnTo>
                  <a:pt x="199" y="1615"/>
                </a:lnTo>
                <a:cubicBezTo>
                  <a:pt x="186" y="1615"/>
                  <a:pt x="173" y="1614"/>
                  <a:pt x="160" y="1611"/>
                </a:cubicBezTo>
                <a:cubicBezTo>
                  <a:pt x="147" y="1609"/>
                  <a:pt x="135" y="1605"/>
                  <a:pt x="123" y="1600"/>
                </a:cubicBezTo>
                <a:cubicBezTo>
                  <a:pt x="111" y="1595"/>
                  <a:pt x="99" y="1589"/>
                  <a:pt x="89" y="1582"/>
                </a:cubicBezTo>
                <a:cubicBezTo>
                  <a:pt x="78" y="1574"/>
                  <a:pt x="68" y="1566"/>
                  <a:pt x="58" y="1557"/>
                </a:cubicBezTo>
                <a:cubicBezTo>
                  <a:pt x="49" y="1548"/>
                  <a:pt x="41" y="1538"/>
                  <a:pt x="34" y="1527"/>
                </a:cubicBezTo>
                <a:cubicBezTo>
                  <a:pt x="27" y="1516"/>
                  <a:pt x="20" y="1505"/>
                  <a:pt x="15" y="1493"/>
                </a:cubicBezTo>
                <a:cubicBezTo>
                  <a:pt x="10" y="1481"/>
                  <a:pt x="7" y="1468"/>
                  <a:pt x="4" y="1455"/>
                </a:cubicBezTo>
                <a:cubicBezTo>
                  <a:pt x="2" y="1443"/>
                  <a:pt x="0" y="1430"/>
                  <a:pt x="0" y="1417"/>
                </a:cubicBezTo>
                <a:close/>
              </a:path>
            </a:pathLst>
          </a:custGeom>
          <a:solidFill>
            <a:srgbClr val="111827"/>
          </a:solidFill>
          <a:ln w="0">
            <a:noFill/>
          </a:ln>
        </p:spPr>
        <p:txBody>
          <a:bodyPr lIns="0" tIns="0" rIns="0" bIns="0" anchor="t">
            <a:noAutofit/>
          </a:bodyPr>
          <a:p>
            <a:endParaRPr lang="en-US" sz="2400" b="0" u="none" strike="noStrike">
              <a:solidFill>
                <a:srgbClr val="FFFFFF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91" name="任意多边形 390"/>
          <p:cNvSpPr/>
          <p:nvPr/>
        </p:nvSpPr>
        <p:spPr>
          <a:xfrm>
            <a:off x="7291080" y="4709880"/>
            <a:ext cx="2143440" cy="581400"/>
          </a:xfrm>
          <a:custGeom>
            <a:avLst/>
            <a:gdLst/>
            <a:ahLst/>
            <a:cxnLst/>
            <a:rect l="0" t="0" r="r" b="b"/>
            <a:pathLst>
              <a:path w="5954" h="1615" fill="none">
                <a:moveTo>
                  <a:pt x="0" y="1417"/>
                </a:moveTo>
                <a:lnTo>
                  <a:pt x="0" y="199"/>
                </a:lnTo>
                <a:cubicBezTo>
                  <a:pt x="0" y="186"/>
                  <a:pt x="2" y="173"/>
                  <a:pt x="4" y="160"/>
                </a:cubicBezTo>
                <a:cubicBezTo>
                  <a:pt x="7" y="147"/>
                  <a:pt x="10" y="135"/>
                  <a:pt x="15" y="123"/>
                </a:cubicBezTo>
                <a:cubicBezTo>
                  <a:pt x="20" y="111"/>
                  <a:pt x="27" y="99"/>
                  <a:pt x="34" y="88"/>
                </a:cubicBezTo>
                <a:cubicBezTo>
                  <a:pt x="41" y="78"/>
                  <a:pt x="49" y="67"/>
                  <a:pt x="58" y="58"/>
                </a:cubicBezTo>
                <a:cubicBezTo>
                  <a:pt x="68" y="49"/>
                  <a:pt x="78" y="41"/>
                  <a:pt x="89" y="34"/>
                </a:cubicBezTo>
                <a:cubicBezTo>
                  <a:pt x="99" y="26"/>
                  <a:pt x="111" y="20"/>
                  <a:pt x="123" y="15"/>
                </a:cubicBezTo>
                <a:cubicBezTo>
                  <a:pt x="135" y="10"/>
                  <a:pt x="147" y="6"/>
                  <a:pt x="160" y="4"/>
                </a:cubicBezTo>
                <a:cubicBezTo>
                  <a:pt x="173" y="1"/>
                  <a:pt x="186" y="0"/>
                  <a:pt x="199" y="0"/>
                </a:cubicBezTo>
                <a:lnTo>
                  <a:pt x="5756" y="0"/>
                </a:lnTo>
                <a:cubicBezTo>
                  <a:pt x="5769" y="0"/>
                  <a:pt x="5782" y="1"/>
                  <a:pt x="5795" y="4"/>
                </a:cubicBezTo>
                <a:cubicBezTo>
                  <a:pt x="5808" y="6"/>
                  <a:pt x="5820" y="10"/>
                  <a:pt x="5832" y="15"/>
                </a:cubicBezTo>
                <a:cubicBezTo>
                  <a:pt x="5844" y="20"/>
                  <a:pt x="5855" y="26"/>
                  <a:pt x="5866" y="34"/>
                </a:cubicBezTo>
                <a:cubicBezTo>
                  <a:pt x="5877" y="41"/>
                  <a:pt x="5887" y="49"/>
                  <a:pt x="5896" y="58"/>
                </a:cubicBezTo>
                <a:cubicBezTo>
                  <a:pt x="5906" y="67"/>
                  <a:pt x="5914" y="78"/>
                  <a:pt x="5921" y="88"/>
                </a:cubicBezTo>
                <a:cubicBezTo>
                  <a:pt x="5928" y="99"/>
                  <a:pt x="5934" y="111"/>
                  <a:pt x="5939" y="123"/>
                </a:cubicBezTo>
                <a:cubicBezTo>
                  <a:pt x="5944" y="135"/>
                  <a:pt x="5948" y="147"/>
                  <a:pt x="5951" y="160"/>
                </a:cubicBezTo>
                <a:cubicBezTo>
                  <a:pt x="5953" y="173"/>
                  <a:pt x="5954" y="186"/>
                  <a:pt x="5954" y="199"/>
                </a:cubicBezTo>
                <a:lnTo>
                  <a:pt x="5954" y="1417"/>
                </a:lnTo>
                <a:cubicBezTo>
                  <a:pt x="5954" y="1430"/>
                  <a:pt x="5953" y="1443"/>
                  <a:pt x="5951" y="1455"/>
                </a:cubicBezTo>
                <a:cubicBezTo>
                  <a:pt x="5948" y="1468"/>
                  <a:pt x="5944" y="1481"/>
                  <a:pt x="5939" y="1493"/>
                </a:cubicBezTo>
                <a:cubicBezTo>
                  <a:pt x="5934" y="1505"/>
                  <a:pt x="5928" y="1516"/>
                  <a:pt x="5921" y="1527"/>
                </a:cubicBezTo>
                <a:cubicBezTo>
                  <a:pt x="5914" y="1538"/>
                  <a:pt x="5906" y="1548"/>
                  <a:pt x="5896" y="1557"/>
                </a:cubicBezTo>
                <a:cubicBezTo>
                  <a:pt x="5887" y="1566"/>
                  <a:pt x="5877" y="1574"/>
                  <a:pt x="5866" y="1582"/>
                </a:cubicBezTo>
                <a:cubicBezTo>
                  <a:pt x="5855" y="1589"/>
                  <a:pt x="5844" y="1595"/>
                  <a:pt x="5832" y="1600"/>
                </a:cubicBezTo>
                <a:cubicBezTo>
                  <a:pt x="5820" y="1605"/>
                  <a:pt x="5808" y="1609"/>
                  <a:pt x="5795" y="1611"/>
                </a:cubicBezTo>
                <a:cubicBezTo>
                  <a:pt x="5782" y="1614"/>
                  <a:pt x="5769" y="1615"/>
                  <a:pt x="5756" y="1615"/>
                </a:cubicBezTo>
                <a:lnTo>
                  <a:pt x="199" y="1615"/>
                </a:lnTo>
                <a:cubicBezTo>
                  <a:pt x="186" y="1615"/>
                  <a:pt x="173" y="1614"/>
                  <a:pt x="160" y="1611"/>
                </a:cubicBezTo>
                <a:cubicBezTo>
                  <a:pt x="147" y="1609"/>
                  <a:pt x="135" y="1605"/>
                  <a:pt x="123" y="1600"/>
                </a:cubicBezTo>
                <a:cubicBezTo>
                  <a:pt x="111" y="1595"/>
                  <a:pt x="99" y="1589"/>
                  <a:pt x="89" y="1582"/>
                </a:cubicBezTo>
                <a:cubicBezTo>
                  <a:pt x="78" y="1574"/>
                  <a:pt x="68" y="1566"/>
                  <a:pt x="58" y="1557"/>
                </a:cubicBezTo>
                <a:cubicBezTo>
                  <a:pt x="49" y="1548"/>
                  <a:pt x="41" y="1538"/>
                  <a:pt x="34" y="1527"/>
                </a:cubicBezTo>
                <a:cubicBezTo>
                  <a:pt x="27" y="1516"/>
                  <a:pt x="20" y="1505"/>
                  <a:pt x="15" y="1493"/>
                </a:cubicBezTo>
                <a:cubicBezTo>
                  <a:pt x="10" y="1481"/>
                  <a:pt x="7" y="1468"/>
                  <a:pt x="4" y="1455"/>
                </a:cubicBezTo>
                <a:cubicBezTo>
                  <a:pt x="2" y="1443"/>
                  <a:pt x="0" y="1430"/>
                  <a:pt x="0" y="1417"/>
                </a:cubicBezTo>
              </a:path>
            </a:pathLst>
          </a:custGeom>
          <a:ln w="9360">
            <a:solidFill>
              <a:srgbClr val="374151"/>
            </a:solidFill>
            <a:miter/>
          </a:ln>
        </p:spPr>
        <p:txBody>
          <a:bodyPr lIns="4680" tIns="4680" rIns="4680" bIns="4680" anchor="t">
            <a:noAutofit/>
          </a:bodyPr>
          <a:p>
            <a:endParaRPr lang="en-US" sz="24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92" name="文本框 391"/>
          <p:cNvSpPr txBox="1"/>
          <p:nvPr/>
        </p:nvSpPr>
        <p:spPr>
          <a:xfrm>
            <a:off x="3895560" y="5100120"/>
            <a:ext cx="2514600" cy="22140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zh-CN" sz="1500" b="0" i="0" u="none" strike="noStrike">
                <a:solidFill>
                  <a:srgbClr val="9CA3A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请添加微信，备注合作来意</a:t>
            </a:r>
            <a:endParaRPr lang="en-US" sz="150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  <p:sp>
        <p:nvSpPr>
          <p:cNvPr id="393" name="文本框 392"/>
          <p:cNvSpPr txBox="1"/>
          <p:nvPr/>
        </p:nvSpPr>
        <p:spPr>
          <a:xfrm>
            <a:off x="7529040" y="4838760"/>
            <a:ext cx="1697355" cy="325080"/>
          </a:xfrm>
          <a:prstGeom prst="rect">
            <a:avLst/>
          </a:prstGeom>
          <a:noFill/>
          <a:ln w="0">
            <a:noFill/>
          </a:ln>
        </p:spPr>
        <p:txBody>
          <a:bodyPr wrap="none" lIns="0" tIns="0" rIns="0" bIns="0" anchor="t">
            <a:spAutoFit/>
          </a:bodyPr>
          <a:p>
            <a:r>
              <a:rPr lang="en-US" sz="2250" b="1" i="0" u="none" strike="noStrike">
                <a:solidFill>
                  <a:srgbClr val="FFFFFF"/>
                </a:solidFill>
                <a:effectLst/>
                <a:uFillTx/>
                <a:latin typeface="Noto Sans SC" panose="020B0200000000000000" charset="-122"/>
                <a:ea typeface="Noto Sans SC" panose="020B0200000000000000" charset="-122"/>
              </a:rPr>
              <a:t>a4444bcvb</a:t>
            </a:r>
            <a:endParaRPr lang="en-US" sz="2250" b="0" u="none" strike="noStrike">
              <a:solidFill>
                <a:srgbClr val="000000"/>
              </a:solidFill>
              <a:effectLst/>
              <a:uFillTx/>
              <a:latin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ags/tag1.xml><?xml version="1.0" encoding="utf-8"?>
<p:tagLst xmlns:p="http://schemas.openxmlformats.org/presentationml/2006/main">
  <p:tag name="KSO_WM_DIAGRAM_VIRTUALLY_FRAME" val="{&quot;height&quot;:401.58425196850396,&quot;left&quot;:47.99055118110236,&quot;top&quot;:138.7275590551181,&quot;width&quot;:912.3023622047243}"/>
</p:tagLst>
</file>

<file path=ppt/tags/tag10.xml><?xml version="1.0" encoding="utf-8"?>
<p:tagLst xmlns:p="http://schemas.openxmlformats.org/presentationml/2006/main">
  <p:tag name="KSO_WM_DIAGRAM_VIRTUALLY_FRAME" val="{&quot;height&quot;:401.58425196850396,&quot;left&quot;:47.99055118110236,&quot;top&quot;:138.7275590551181,&quot;width&quot;:912.3023622047243}"/>
</p:tagLst>
</file>

<file path=ppt/tags/tag11.xml><?xml version="1.0" encoding="utf-8"?>
<p:tagLst xmlns:p="http://schemas.openxmlformats.org/presentationml/2006/main">
  <p:tag name="KSO_WM_DIAGRAM_VIRTUALLY_FRAME" val="{&quot;height&quot;:401.58425196850396,&quot;left&quot;:47.99055118110236,&quot;top&quot;:138.7275590551181,&quot;width&quot;:912.3023622047243}"/>
</p:tagLst>
</file>

<file path=ppt/tags/tag12.xml><?xml version="1.0" encoding="utf-8"?>
<p:tagLst xmlns:p="http://schemas.openxmlformats.org/presentationml/2006/main">
  <p:tag name="KSO_WM_DIAGRAM_VIRTUALLY_FRAME" val="{&quot;height&quot;:401.58425196850396,&quot;left&quot;:47.99055118110236,&quot;top&quot;:138.7275590551181,&quot;width&quot;:912.3023622047243}"/>
</p:tagLst>
</file>

<file path=ppt/tags/tag13.xml><?xml version="1.0" encoding="utf-8"?>
<p:tagLst xmlns:p="http://schemas.openxmlformats.org/presentationml/2006/main">
  <p:tag name="KSO_WM_DIAGRAM_VIRTUALLY_FRAME" val="{&quot;height&quot;:401.58425196850396,&quot;left&quot;:47.99055118110236,&quot;top&quot;:138.7275590551181,&quot;width&quot;:912.3023622047243}"/>
</p:tagLst>
</file>

<file path=ppt/tags/tag14.xml><?xml version="1.0" encoding="utf-8"?>
<p:tagLst xmlns:p="http://schemas.openxmlformats.org/presentationml/2006/main">
  <p:tag name="KSO_WM_DIAGRAM_VIRTUALLY_FRAME" val="{&quot;height&quot;:401.58425196850396,&quot;left&quot;:47.99055118110236,&quot;top&quot;:138.7275590551181,&quot;width&quot;:912.3023622047243}"/>
</p:tagLst>
</file>

<file path=ppt/tags/tag15.xml><?xml version="1.0" encoding="utf-8"?>
<p:tagLst xmlns:p="http://schemas.openxmlformats.org/presentationml/2006/main">
  <p:tag name="KSO_WM_DIAGRAM_VIRTUALLY_FRAME" val="{&quot;height&quot;:401.58425196850396,&quot;left&quot;:47.99055118110236,&quot;top&quot;:138.7275590551181,&quot;width&quot;:912.3023622047243}"/>
</p:tagLst>
</file>

<file path=ppt/tags/tag16.xml><?xml version="1.0" encoding="utf-8"?>
<p:tagLst xmlns:p="http://schemas.openxmlformats.org/presentationml/2006/main">
  <p:tag name="KSO_WM_DIAGRAM_VIRTUALLY_FRAME" val="{&quot;height&quot;:401.58425196850396,&quot;left&quot;:47.99055118110236,&quot;top&quot;:138.7275590551181,&quot;width&quot;:912.3023622047243}"/>
</p:tagLst>
</file>

<file path=ppt/tags/tag17.xml><?xml version="1.0" encoding="utf-8"?>
<p:tagLst xmlns:p="http://schemas.openxmlformats.org/presentationml/2006/main">
  <p:tag name="KSO_WM_DIAGRAM_VIRTUALLY_FRAME" val="{&quot;height&quot;:401.58425196850396,&quot;left&quot;:47.99055118110236,&quot;top&quot;:138.7275590551181,&quot;width&quot;:912.3023622047243}"/>
</p:tagLst>
</file>

<file path=ppt/tags/tag18.xml><?xml version="1.0" encoding="utf-8"?>
<p:tagLst xmlns:p="http://schemas.openxmlformats.org/presentationml/2006/main">
  <p:tag name="KSO_WM_DIAGRAM_VIRTUALLY_FRAME" val="{&quot;height&quot;:401.58425196850396,&quot;left&quot;:47.99055118110236,&quot;top&quot;:138.7275590551181,&quot;width&quot;:912.3023622047243}"/>
</p:tagLst>
</file>

<file path=ppt/tags/tag19.xml><?xml version="1.0" encoding="utf-8"?>
<p:tagLst xmlns:p="http://schemas.openxmlformats.org/presentationml/2006/main">
  <p:tag name="KSO_WM_DIAGRAM_VIRTUALLY_FRAME" val="{&quot;height&quot;:401.58425196850396,&quot;left&quot;:47.99055118110236,&quot;top&quot;:138.7275590551181,&quot;width&quot;:912.3023622047243}"/>
</p:tagLst>
</file>

<file path=ppt/tags/tag2.xml><?xml version="1.0" encoding="utf-8"?>
<p:tagLst xmlns:p="http://schemas.openxmlformats.org/presentationml/2006/main">
  <p:tag name="KSO_WM_DIAGRAM_VIRTUALLY_FRAME" val="{&quot;height&quot;:401.58425196850396,&quot;left&quot;:47.99055118110236,&quot;top&quot;:138.7275590551181,&quot;width&quot;:912.3023622047243}"/>
</p:tagLst>
</file>

<file path=ppt/tags/tag20.xml><?xml version="1.0" encoding="utf-8"?>
<p:tagLst xmlns:p="http://schemas.openxmlformats.org/presentationml/2006/main">
  <p:tag name="KSO_WM_DIAGRAM_VIRTUALLY_FRAME" val="{&quot;height&quot;:401.58425196850396,&quot;left&quot;:47.99055118110236,&quot;top&quot;:138.7275590551181,&quot;width&quot;:912.3023622047243}"/>
</p:tagLst>
</file>

<file path=ppt/tags/tag21.xml><?xml version="1.0" encoding="utf-8"?>
<p:tagLst xmlns:p="http://schemas.openxmlformats.org/presentationml/2006/main">
  <p:tag name="KSO_WM_DIAGRAM_VIRTUALLY_FRAME" val="{&quot;height&quot;:401.58425196850396,&quot;left&quot;:47.99055118110236,&quot;top&quot;:138.7275590551181,&quot;width&quot;:912.3023622047243}"/>
</p:tagLst>
</file>

<file path=ppt/tags/tag22.xml><?xml version="1.0" encoding="utf-8"?>
<p:tagLst xmlns:p="http://schemas.openxmlformats.org/presentationml/2006/main">
  <p:tag name="KSO_WM_DIAGRAM_VIRTUALLY_FRAME" val="{&quot;height&quot;:401.58425196850396,&quot;left&quot;:47.99055118110236,&quot;top&quot;:138.7275590551181,&quot;width&quot;:912.3023622047243}"/>
</p:tagLst>
</file>

<file path=ppt/tags/tag23.xml><?xml version="1.0" encoding="utf-8"?>
<p:tagLst xmlns:p="http://schemas.openxmlformats.org/presentationml/2006/main">
  <p:tag name="KSO_WM_DIAGRAM_VIRTUALLY_FRAME" val="{&quot;height&quot;:401.58425196850396,&quot;left&quot;:47.99055118110236,&quot;top&quot;:138.7275590551181,&quot;width&quot;:912.3023622047243}"/>
</p:tagLst>
</file>

<file path=ppt/tags/tag24.xml><?xml version="1.0" encoding="utf-8"?>
<p:tagLst xmlns:p="http://schemas.openxmlformats.org/presentationml/2006/main">
  <p:tag name="KSO_WM_DIAGRAM_VIRTUALLY_FRAME" val="{&quot;height&quot;:401.58425196850396,&quot;left&quot;:47.99055118110236,&quot;top&quot;:138.7275590551181,&quot;width&quot;:912.3023622047243}"/>
</p:tagLst>
</file>

<file path=ppt/tags/tag25.xml><?xml version="1.0" encoding="utf-8"?>
<p:tagLst xmlns:p="http://schemas.openxmlformats.org/presentationml/2006/main">
  <p:tag name="KSO_WM_DIAGRAM_VIRTUALLY_FRAME" val="{&quot;height&quot;:401.58425196850396,&quot;left&quot;:47.99055118110236,&quot;top&quot;:138.7275590551181,&quot;width&quot;:912.3023622047243}"/>
</p:tagLst>
</file>

<file path=ppt/tags/tag26.xml><?xml version="1.0" encoding="utf-8"?>
<p:tagLst xmlns:p="http://schemas.openxmlformats.org/presentationml/2006/main">
  <p:tag name="KSO_WM_DIAGRAM_VIRTUALLY_FRAME" val="{&quot;height&quot;:540.4535433070866,&quot;left&quot;:-0.14173228346456693,&quot;top&quot;:-0.14173228346456693,&quot;width&quot;:960.4346456692914}"/>
</p:tagLst>
</file>

<file path=ppt/tags/tag27.xml><?xml version="1.0" encoding="utf-8"?>
<p:tagLst xmlns:p="http://schemas.openxmlformats.org/presentationml/2006/main">
  <p:tag name="KSO_WM_DIAGRAM_VIRTUALLY_FRAME" val="{&quot;height&quot;:540.4535433070866,&quot;left&quot;:-0.14173228346456693,&quot;top&quot;:-0.14173228346456693,&quot;width&quot;:960.4346456692914}"/>
</p:tagLst>
</file>

<file path=ppt/tags/tag28.xml><?xml version="1.0" encoding="utf-8"?>
<p:tagLst xmlns:p="http://schemas.openxmlformats.org/presentationml/2006/main">
  <p:tag name="KSO_WM_DIAGRAM_VIRTUALLY_FRAME" val="{&quot;height&quot;:540.4535433070866,&quot;left&quot;:-0.14173228346456693,&quot;top&quot;:-0.14173228346456693,&quot;width&quot;:960.4346456692914}"/>
</p:tagLst>
</file>

<file path=ppt/tags/tag29.xml><?xml version="1.0" encoding="utf-8"?>
<p:tagLst xmlns:p="http://schemas.openxmlformats.org/presentationml/2006/main">
  <p:tag name="KSO_WM_DIAGRAM_VIRTUALLY_FRAME" val="{&quot;height&quot;:540.4535433070866,&quot;left&quot;:-0.14173228346456693,&quot;top&quot;:-0.14173228346456693,&quot;width&quot;:960.4346456692914}"/>
</p:tagLst>
</file>

<file path=ppt/tags/tag3.xml><?xml version="1.0" encoding="utf-8"?>
<p:tagLst xmlns:p="http://schemas.openxmlformats.org/presentationml/2006/main">
  <p:tag name="KSO_WM_DIAGRAM_VIRTUALLY_FRAME" val="{&quot;height&quot;:401.58425196850396,&quot;left&quot;:47.99055118110236,&quot;top&quot;:138.7275590551181,&quot;width&quot;:912.3023622047243}"/>
</p:tagLst>
</file>

<file path=ppt/tags/tag30.xml><?xml version="1.0" encoding="utf-8"?>
<p:tagLst xmlns:p="http://schemas.openxmlformats.org/presentationml/2006/main">
  <p:tag name="KSO_WM_DIAGRAM_VIRTUALLY_FRAME" val="{&quot;height&quot;:540.4535433070866,&quot;left&quot;:-0.14173228346456693,&quot;top&quot;:-0.14173228346456693,&quot;width&quot;:960.4346456692914}"/>
</p:tagLst>
</file>

<file path=ppt/tags/tag31.xml><?xml version="1.0" encoding="utf-8"?>
<p:tagLst xmlns:p="http://schemas.openxmlformats.org/presentationml/2006/main">
  <p:tag name="KSO_WM_DIAGRAM_VIRTUALLY_FRAME" val="{&quot;height&quot;:540.4535433070866,&quot;left&quot;:-0.14173228346456693,&quot;top&quot;:-0.14173228346456693,&quot;width&quot;:960.4346456692914}"/>
</p:tagLst>
</file>

<file path=ppt/tags/tag32.xml><?xml version="1.0" encoding="utf-8"?>
<p:tagLst xmlns:p="http://schemas.openxmlformats.org/presentationml/2006/main">
  <p:tag name="KSO_WM_DIAGRAM_VIRTUALLY_FRAME" val="{&quot;height&quot;:540.4535433070866,&quot;left&quot;:-0.14173228346456693,&quot;top&quot;:-0.14173228346456693,&quot;width&quot;:960.4346456692914}"/>
</p:tagLst>
</file>

<file path=ppt/tags/tag33.xml><?xml version="1.0" encoding="utf-8"?>
<p:tagLst xmlns:p="http://schemas.openxmlformats.org/presentationml/2006/main">
  <p:tag name="KSO_WM_DIAGRAM_VIRTUALLY_FRAME" val="{&quot;height&quot;:540.4535433070866,&quot;left&quot;:-0.14173228346456693,&quot;top&quot;:-0.14173228346456693,&quot;width&quot;:960.4346456692914}"/>
</p:tagLst>
</file>

<file path=ppt/tags/tag34.xml><?xml version="1.0" encoding="utf-8"?>
<p:tagLst xmlns:p="http://schemas.openxmlformats.org/presentationml/2006/main">
  <p:tag name="KSO_WM_DIAGRAM_VIRTUALLY_FRAME" val="{&quot;height&quot;:540.4535433070866,&quot;left&quot;:-0.14173228346456693,&quot;top&quot;:-0.14173228346456693,&quot;width&quot;:960.4346456692914}"/>
</p:tagLst>
</file>

<file path=ppt/tags/tag35.xml><?xml version="1.0" encoding="utf-8"?>
<p:tagLst xmlns:p="http://schemas.openxmlformats.org/presentationml/2006/main">
  <p:tag name="KSO_WM_DIAGRAM_VIRTUALLY_FRAME" val="{&quot;height&quot;:540.4535433070866,&quot;left&quot;:-0.14173228346456693,&quot;top&quot;:-0.14173228346456693,&quot;width&quot;:960.4346456692914}"/>
</p:tagLst>
</file>

<file path=ppt/tags/tag36.xml><?xml version="1.0" encoding="utf-8"?>
<p:tagLst xmlns:p="http://schemas.openxmlformats.org/presentationml/2006/main">
  <p:tag name="KSO_WM_DIAGRAM_VIRTUALLY_FRAME" val="{&quot;height&quot;:540.4535433070866,&quot;left&quot;:-0.14173228346456693,&quot;top&quot;:-0.14173228346456693,&quot;width&quot;:960.4346456692914}"/>
</p:tagLst>
</file>

<file path=ppt/tags/tag37.xml><?xml version="1.0" encoding="utf-8"?>
<p:tagLst xmlns:p="http://schemas.openxmlformats.org/presentationml/2006/main">
  <p:tag name="KSO_WM_DIAGRAM_VIRTUALLY_FRAME" val="{&quot;height&quot;:540.4535433070866,&quot;left&quot;:-0.14173228346456693,&quot;top&quot;:-0.14173228346456693,&quot;width&quot;:960.4346456692914}"/>
</p:tagLst>
</file>

<file path=ppt/tags/tag38.xml><?xml version="1.0" encoding="utf-8"?>
<p:tagLst xmlns:p="http://schemas.openxmlformats.org/presentationml/2006/main">
  <p:tag name="KSO_WM_DIAGRAM_VIRTUALLY_FRAME" val="{&quot;height&quot;:540.4535433070866,&quot;left&quot;:-0.14173228346456693,&quot;top&quot;:-0.14173228346456693,&quot;width&quot;:960.4346456692914}"/>
</p:tagLst>
</file>

<file path=ppt/tags/tag39.xml><?xml version="1.0" encoding="utf-8"?>
<p:tagLst xmlns:p="http://schemas.openxmlformats.org/presentationml/2006/main">
  <p:tag name="KSO_WM_DIAGRAM_VIRTUALLY_FRAME" val="{&quot;height&quot;:540.4535433070866,&quot;left&quot;:-0.14173228346456693,&quot;top&quot;:-0.14173228346456693,&quot;width&quot;:960.4346456692914}"/>
</p:tagLst>
</file>

<file path=ppt/tags/tag4.xml><?xml version="1.0" encoding="utf-8"?>
<p:tagLst xmlns:p="http://schemas.openxmlformats.org/presentationml/2006/main">
  <p:tag name="KSO_WM_DIAGRAM_VIRTUALLY_FRAME" val="{&quot;height&quot;:401.58425196850396,&quot;left&quot;:47.99055118110236,&quot;top&quot;:138.7275590551181,&quot;width&quot;:912.3023622047243}"/>
</p:tagLst>
</file>

<file path=ppt/tags/tag40.xml><?xml version="1.0" encoding="utf-8"?>
<p:tagLst xmlns:p="http://schemas.openxmlformats.org/presentationml/2006/main">
  <p:tag name="KSO_WM_DIAGRAM_VIRTUALLY_FRAME" val="{&quot;height&quot;:540.4535433070866,&quot;left&quot;:-0.14173228346456693,&quot;top&quot;:-0.14173228346456693,&quot;width&quot;:960.4346456692914}"/>
</p:tagLst>
</file>

<file path=ppt/tags/tag41.xml><?xml version="1.0" encoding="utf-8"?>
<p:tagLst xmlns:p="http://schemas.openxmlformats.org/presentationml/2006/main">
  <p:tag name="KSO_WM_DIAGRAM_VIRTUALLY_FRAME" val="{&quot;height&quot;:540.4535433070866,&quot;left&quot;:-0.14173228346456693,&quot;top&quot;:-0.14173228346456693,&quot;width&quot;:960.4346456692914}"/>
</p:tagLst>
</file>

<file path=ppt/tags/tag42.xml><?xml version="1.0" encoding="utf-8"?>
<p:tagLst xmlns:p="http://schemas.openxmlformats.org/presentationml/2006/main">
  <p:tag name="KSO_WM_DIAGRAM_VIRTUALLY_FRAME" val="{&quot;height&quot;:540.4535433070866,&quot;left&quot;:-0.14173228346456693,&quot;top&quot;:-0.14173228346456693,&quot;width&quot;:960.4346456692914}"/>
</p:tagLst>
</file>

<file path=ppt/tags/tag43.xml><?xml version="1.0" encoding="utf-8"?>
<p:tagLst xmlns:p="http://schemas.openxmlformats.org/presentationml/2006/main">
  <p:tag name="KSO_WM_DIAGRAM_VIRTUALLY_FRAME" val="{&quot;height&quot;:540.4535433070866,&quot;left&quot;:-0.14173228346456693,&quot;top&quot;:-0.14173228346456693,&quot;width&quot;:960.4346456692914}"/>
</p:tagLst>
</file>

<file path=ppt/tags/tag44.xml><?xml version="1.0" encoding="utf-8"?>
<p:tagLst xmlns:p="http://schemas.openxmlformats.org/presentationml/2006/main">
  <p:tag name="KSO_WM_DIAGRAM_VIRTUALLY_FRAME" val="{&quot;height&quot;:540.4535433070866,&quot;left&quot;:-0.14173228346456693,&quot;top&quot;:-0.14173228346456693,&quot;width&quot;:960.4346456692914}"/>
</p:tagLst>
</file>

<file path=ppt/tags/tag45.xml><?xml version="1.0" encoding="utf-8"?>
<p:tagLst xmlns:p="http://schemas.openxmlformats.org/presentationml/2006/main">
  <p:tag name="KSO_WM_DIAGRAM_VIRTUALLY_FRAME" val="{&quot;height&quot;:540.4535433070866,&quot;left&quot;:-0.14173228346456693,&quot;top&quot;:-0.14173228346456693,&quot;width&quot;:960.4346456692914}"/>
</p:tagLst>
</file>

<file path=ppt/tags/tag46.xml><?xml version="1.0" encoding="utf-8"?>
<p:tagLst xmlns:p="http://schemas.openxmlformats.org/presentationml/2006/main">
  <p:tag name="KSO_WM_DIAGRAM_VIRTUALLY_FRAME" val="{&quot;height&quot;:540.4535433070866,&quot;left&quot;:-0.14173228346456693,&quot;top&quot;:-0.14173228346456693,&quot;width&quot;:960.4346456692914}"/>
</p:tagLst>
</file>

<file path=ppt/tags/tag47.xml><?xml version="1.0" encoding="utf-8"?>
<p:tagLst xmlns:p="http://schemas.openxmlformats.org/presentationml/2006/main">
  <p:tag name="KSO_WM_DIAGRAM_VIRTUALLY_FRAME" val="{&quot;height&quot;:540.4535433070866,&quot;left&quot;:-0.14173228346456693,&quot;top&quot;:-0.14173228346456693,&quot;width&quot;:960.4346456692914}"/>
</p:tagLst>
</file>

<file path=ppt/tags/tag48.xml><?xml version="1.0" encoding="utf-8"?>
<p:tagLst xmlns:p="http://schemas.openxmlformats.org/presentationml/2006/main">
  <p:tag name="KSO_WM_DIAGRAM_VIRTUALLY_FRAME" val="{&quot;height&quot;:540.4535433070866,&quot;left&quot;:-0.14173228346456693,&quot;top&quot;:-0.14173228346456693,&quot;width&quot;:960.4346456692914}"/>
</p:tagLst>
</file>

<file path=ppt/tags/tag49.xml><?xml version="1.0" encoding="utf-8"?>
<p:tagLst xmlns:p="http://schemas.openxmlformats.org/presentationml/2006/main">
  <p:tag name="KSO_WM_DIAGRAM_VIRTUALLY_FRAME" val="{&quot;height&quot;:540.4535433070866,&quot;left&quot;:-0.14173228346456693,&quot;top&quot;:-0.14173228346456693,&quot;width&quot;:960.4346456692914}"/>
</p:tagLst>
</file>

<file path=ppt/tags/tag5.xml><?xml version="1.0" encoding="utf-8"?>
<p:tagLst xmlns:p="http://schemas.openxmlformats.org/presentationml/2006/main">
  <p:tag name="KSO_WM_DIAGRAM_VIRTUALLY_FRAME" val="{&quot;height&quot;:401.58425196850396,&quot;left&quot;:47.99055118110236,&quot;top&quot;:138.7275590551181,&quot;width&quot;:912.3023622047243}"/>
</p:tagLst>
</file>

<file path=ppt/tags/tag50.xml><?xml version="1.0" encoding="utf-8"?>
<p:tagLst xmlns:p="http://schemas.openxmlformats.org/presentationml/2006/main">
  <p:tag name="KSO_WM_DIAGRAM_VIRTUALLY_FRAME" val="{&quot;height&quot;:540.4535433070866,&quot;left&quot;:-0.14173228346456693,&quot;top&quot;:-0.14173228346456693,&quot;width&quot;:960.4346456692914}"/>
</p:tagLst>
</file>

<file path=ppt/tags/tag51.xml><?xml version="1.0" encoding="utf-8"?>
<p:tagLst xmlns:p="http://schemas.openxmlformats.org/presentationml/2006/main">
  <p:tag name="KSO_WM_DIAGRAM_VIRTUALLY_FRAME" val="{&quot;height&quot;:540.4535433070866,&quot;left&quot;:-0.14173228346456693,&quot;top&quot;:-0.14173228346456693,&quot;width&quot;:960.4346456692914}"/>
</p:tagLst>
</file>

<file path=ppt/tags/tag6.xml><?xml version="1.0" encoding="utf-8"?>
<p:tagLst xmlns:p="http://schemas.openxmlformats.org/presentationml/2006/main">
  <p:tag name="KSO_WM_DIAGRAM_VIRTUALLY_FRAME" val="{&quot;height&quot;:401.58425196850396,&quot;left&quot;:47.99055118110236,&quot;top&quot;:138.7275590551181,&quot;width&quot;:912.3023622047243}"/>
</p:tagLst>
</file>

<file path=ppt/tags/tag7.xml><?xml version="1.0" encoding="utf-8"?>
<p:tagLst xmlns:p="http://schemas.openxmlformats.org/presentationml/2006/main">
  <p:tag name="KSO_WM_DIAGRAM_VIRTUALLY_FRAME" val="{&quot;height&quot;:401.58425196850396,&quot;left&quot;:47.99055118110236,&quot;top&quot;:138.7275590551181,&quot;width&quot;:912.3023622047243}"/>
</p:tagLst>
</file>

<file path=ppt/tags/tag8.xml><?xml version="1.0" encoding="utf-8"?>
<p:tagLst xmlns:p="http://schemas.openxmlformats.org/presentationml/2006/main">
  <p:tag name="KSO_WM_DIAGRAM_VIRTUALLY_FRAME" val="{&quot;height&quot;:401.58425196850396,&quot;left&quot;:47.99055118110236,&quot;top&quot;:138.7275590551181,&quot;width&quot;:912.3023622047243}"/>
</p:tagLst>
</file>

<file path=ppt/tags/tag9.xml><?xml version="1.0" encoding="utf-8"?>
<p:tagLst xmlns:p="http://schemas.openxmlformats.org/presentationml/2006/main">
  <p:tag name="KSO_WM_DIAGRAM_VIRTUALLY_FRAME" val="{&quot;height&quot;:401.58425196850396,&quot;left&quot;:47.99055118110236,&quot;top&quot;:138.7275590551181,&quot;width&quot;:912.3023622047243}"/>
</p:tagLst>
</file>

<file path=ppt/theme/theme1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995</Words>
  <Application>WPS 演示</Application>
  <PresentationFormat/>
  <Paragraphs>240</Paragraphs>
  <Slides>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22" baseType="lpstr">
      <vt:lpstr>Arial</vt:lpstr>
      <vt:lpstr>宋体</vt:lpstr>
      <vt:lpstr>Wingdings</vt:lpstr>
      <vt:lpstr>Arial</vt:lpstr>
      <vt:lpstr>Symbol</vt:lpstr>
      <vt:lpstr>Times New Roman</vt:lpstr>
      <vt:lpstr>Noto Sans SC</vt:lpstr>
      <vt:lpstr>Poppins, sans-serif</vt:lpstr>
      <vt:lpstr>Segoe Print</vt:lpstr>
      <vt:lpstr>微软雅黑</vt:lpstr>
      <vt:lpstr>Arial Unicode MS</vt:lpstr>
      <vt:lpstr>Calibri</vt:lpstr>
      <vt:lpstr>DejaVu Sans</vt:lpstr>
      <vt:lpstr>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哇哇哇</cp:lastModifiedBy>
  <cp:revision>6</cp:revision>
  <dcterms:created xsi:type="dcterms:W3CDTF">2025-12-05T21:00:00Z</dcterms:created>
  <dcterms:modified xsi:type="dcterms:W3CDTF">2025-12-06T10:39:26Z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FDCAE2B7578B4E28905D6B51321A029F_12</vt:lpwstr>
  </property>
  <property fmtid="{D5CDD505-2E9C-101B-9397-08002B2CF9AE}" pid="3" name="KSOProductBuildVer">
    <vt:lpwstr>2052-12.1.0.24034</vt:lpwstr>
  </property>
</Properties>
</file>